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702" r:id="rId4"/>
  </p:sldMasterIdLst>
  <p:notesMasterIdLst>
    <p:notesMasterId r:id="rId12"/>
  </p:notesMasterIdLst>
  <p:sldIdLst>
    <p:sldId id="357" r:id="rId5"/>
    <p:sldId id="351" r:id="rId6"/>
    <p:sldId id="352" r:id="rId7"/>
    <p:sldId id="334" r:id="rId8"/>
    <p:sldId id="355" r:id="rId9"/>
    <p:sldId id="354" r:id="rId10"/>
    <p:sldId id="356" r:id="rId11"/>
  </p:sldIdLst>
  <p:sldSz cx="9906000" cy="6858000" type="A4"/>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46442"/>
    <a:srgbClr val="FEEBE6"/>
    <a:srgbClr val="D1EFEB"/>
    <a:srgbClr val="E2EEED"/>
    <a:srgbClr val="2C8076"/>
    <a:srgbClr val="ED380D"/>
    <a:srgbClr val="F4DCE6"/>
    <a:srgbClr val="40BAAB"/>
    <a:srgbClr val="30B8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1C41DD-CFEA-4386-AA5F-174397CE59AD}" v="301" dt="2023-02-20T02:34:26.903"/>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EB9631B5-78F2-41C9-869B-9F39066F8104}" styleName="中間スタイル 3 - アクセント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72" autoAdjust="0"/>
    <p:restoredTop sz="96513" autoAdjust="0"/>
  </p:normalViewPr>
  <p:slideViewPr>
    <p:cSldViewPr snapToGrid="0">
      <p:cViewPr varScale="1">
        <p:scale>
          <a:sx n="114" d="100"/>
          <a:sy n="114" d="100"/>
        </p:scale>
        <p:origin x="124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ommentAuthors" Target="commentAuthor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D0DF229D-BBE5-4BB0-A45B-80146ABC3714}" type="datetimeFigureOut">
              <a:rPr kumimoji="1" lang="ja-JP" altLang="en-US" smtClean="0"/>
              <a:t>2023/2/20</a:t>
            </a:fld>
            <a:endParaRPr kumimoji="1" lang="ja-JP" altLang="en-US"/>
          </a:p>
        </p:txBody>
      </p:sp>
      <p:sp>
        <p:nvSpPr>
          <p:cNvPr id="4" name="スライド イメージ プレースホルダー 3"/>
          <p:cNvSpPr>
            <a:spLocks noGrp="1" noRot="1" noChangeAspect="1"/>
          </p:cNvSpPr>
          <p:nvPr>
            <p:ph type="sldImg" idx="2"/>
          </p:nvPr>
        </p:nvSpPr>
        <p:spPr>
          <a:xfrm>
            <a:off x="2900363" y="857250"/>
            <a:ext cx="3343275" cy="23145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BC3EC554-A327-4140-814A-04F3FA93B0D3}" type="slidenum">
              <a:rPr kumimoji="1" lang="ja-JP" altLang="en-US" smtClean="0"/>
              <a:t>‹#›</a:t>
            </a:fld>
            <a:endParaRPr kumimoji="1" lang="ja-JP" altLang="en-US"/>
          </a:p>
        </p:txBody>
      </p:sp>
    </p:spTree>
    <p:extLst>
      <p:ext uri="{BB962C8B-B14F-4D97-AF65-F5344CB8AC3E}">
        <p14:creationId xmlns:p14="http://schemas.microsoft.com/office/powerpoint/2010/main" val="183177726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pic>
        <p:nvPicPr>
          <p:cNvPr id="4" name="図 3">
            <a:extLst>
              <a:ext uri="{FF2B5EF4-FFF2-40B4-BE49-F238E27FC236}">
                <a16:creationId xmlns:a16="http://schemas.microsoft.com/office/drawing/2014/main" id="{479CE63A-A2A8-7427-CC31-F88941B33EA5}"/>
              </a:ext>
            </a:extLst>
          </p:cNvPr>
          <p:cNvPicPr>
            <a:picLocks noChangeAspect="1"/>
          </p:cNvPicPr>
          <p:nvPr userDrawn="1"/>
        </p:nvPicPr>
        <p:blipFill>
          <a:blip r:embed="rId2">
            <a:alphaModFix amt="70000"/>
            <a:extLst>
              <a:ext uri="{BEBA8EAE-BF5A-486C-A8C5-ECC9F3942E4B}">
                <a14:imgProps xmlns:a14="http://schemas.microsoft.com/office/drawing/2010/main">
                  <a14:imgLayer r:embed="rId3">
                    <a14:imgEffect>
                      <a14:colorTemperature colorTemp="4700"/>
                    </a14:imgEffect>
                  </a14:imgLayer>
                </a14:imgProps>
              </a:ext>
            </a:extLst>
          </a:blip>
          <a:stretch>
            <a:fillRect/>
          </a:stretch>
        </p:blipFill>
        <p:spPr>
          <a:xfrm>
            <a:off x="0" y="2730500"/>
            <a:ext cx="9906000" cy="4127500"/>
          </a:xfrm>
          <a:prstGeom prst="rect">
            <a:avLst/>
          </a:prstGeom>
        </p:spPr>
      </p:pic>
    </p:spTree>
    <p:extLst>
      <p:ext uri="{BB962C8B-B14F-4D97-AF65-F5344CB8AC3E}">
        <p14:creationId xmlns:p14="http://schemas.microsoft.com/office/powerpoint/2010/main" val="3069690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3CC6ECE-0221-FDAE-28A4-FA477F457928}"/>
              </a:ext>
            </a:extLst>
          </p:cNvPr>
          <p:cNvSpPr txBox="1">
            <a:spLocks/>
          </p:cNvSpPr>
          <p:nvPr userDrawn="1"/>
        </p:nvSpPr>
        <p:spPr>
          <a:xfrm>
            <a:off x="7677150" y="6489989"/>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800" kern="1200">
                <a:solidFill>
                  <a:srgbClr val="A3CDC9"/>
                </a:solidFill>
                <a:latin typeface="メイリオ" panose="020B0604030504040204" pitchFamily="50" charset="-128"/>
                <a:ea typeface="メイリオ"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CD39AD7-67D1-4A5E-B683-BF8988C6EC88}" type="slidenum">
              <a:rPr kumimoji="1" lang="ja-JP" altLang="en-US" smtClean="0"/>
              <a:pPr/>
              <a:t>‹#›</a:t>
            </a:fld>
            <a:endParaRPr kumimoji="1" lang="ja-JP" altLang="en-US" dirty="0"/>
          </a:p>
        </p:txBody>
      </p:sp>
      <p:sp>
        <p:nvSpPr>
          <p:cNvPr id="2" name="テキスト プレースホルダー 7">
            <a:extLst>
              <a:ext uri="{FF2B5EF4-FFF2-40B4-BE49-F238E27FC236}">
                <a16:creationId xmlns:a16="http://schemas.microsoft.com/office/drawing/2014/main" id="{12713F1E-7336-F979-1B52-82C86E08C160}"/>
              </a:ext>
            </a:extLst>
          </p:cNvPr>
          <p:cNvSpPr>
            <a:spLocks noGrp="1"/>
          </p:cNvSpPr>
          <p:nvPr>
            <p:ph type="body" sz="quarter" idx="13"/>
          </p:nvPr>
        </p:nvSpPr>
        <p:spPr>
          <a:xfrm>
            <a:off x="771525" y="279113"/>
            <a:ext cx="8467725" cy="597188"/>
          </a:xfrm>
        </p:spPr>
        <p:txBody>
          <a:bodyPr>
            <a:noAutofit/>
          </a:bodyPr>
          <a:lstStyle>
            <a:lvl1pPr marL="0" indent="0">
              <a:buNone/>
              <a:defRPr sz="2800" b="1">
                <a:solidFill>
                  <a:schemeClr val="tx1">
                    <a:lumMod val="65000"/>
                    <a:lumOff val="35000"/>
                  </a:schemeClr>
                </a:solidFill>
                <a:latin typeface="BIZ UDPゴシック" panose="020B0400000000000000" pitchFamily="50" charset="-128"/>
                <a:ea typeface="BIZ UDPゴシック" panose="020B0400000000000000" pitchFamily="50" charset="-128"/>
              </a:defRPr>
            </a:lvl1pPr>
            <a:lvl2pPr>
              <a:defRPr sz="2800" b="1">
                <a:solidFill>
                  <a:schemeClr val="tx1">
                    <a:lumMod val="65000"/>
                    <a:lumOff val="35000"/>
                  </a:schemeClr>
                </a:solidFill>
                <a:latin typeface="BIZ UDPゴシック" panose="020B0400000000000000" pitchFamily="50" charset="-128"/>
                <a:ea typeface="BIZ UDPゴシック" panose="020B0400000000000000" pitchFamily="50" charset="-128"/>
              </a:defRPr>
            </a:lvl2pPr>
            <a:lvl3pPr>
              <a:defRPr sz="2800" b="1">
                <a:solidFill>
                  <a:schemeClr val="tx1">
                    <a:lumMod val="65000"/>
                    <a:lumOff val="35000"/>
                  </a:schemeClr>
                </a:solidFill>
                <a:latin typeface="BIZ UDPゴシック" panose="020B0400000000000000" pitchFamily="50" charset="-128"/>
                <a:ea typeface="BIZ UDPゴシック" panose="020B0400000000000000" pitchFamily="50" charset="-128"/>
              </a:defRPr>
            </a:lvl3pPr>
            <a:lvl4pPr>
              <a:defRPr sz="2800" b="1">
                <a:solidFill>
                  <a:schemeClr val="tx1">
                    <a:lumMod val="65000"/>
                    <a:lumOff val="35000"/>
                  </a:schemeClr>
                </a:solidFill>
                <a:latin typeface="BIZ UDPゴシック" panose="020B0400000000000000" pitchFamily="50" charset="-128"/>
                <a:ea typeface="BIZ UDPゴシック" panose="020B0400000000000000" pitchFamily="50" charset="-128"/>
              </a:defRPr>
            </a:lvl4pPr>
            <a:lvl5pPr>
              <a:defRPr sz="2800" b="1">
                <a:solidFill>
                  <a:schemeClr val="tx1">
                    <a:lumMod val="65000"/>
                    <a:lumOff val="35000"/>
                  </a:schemeClr>
                </a:solidFill>
                <a:latin typeface="BIZ UDPゴシック" panose="020B0400000000000000" pitchFamily="50" charset="-128"/>
                <a:ea typeface="BIZ UDPゴシック" panose="020B0400000000000000" pitchFamily="50" charset="-128"/>
              </a:defRPr>
            </a:lvl5pPr>
          </a:lstStyle>
          <a:p>
            <a:pPr lvl="0"/>
            <a:r>
              <a:rPr kumimoji="1" lang="ja-JP" altLang="en-US" dirty="0"/>
              <a:t>マスター テキストの書式設定</a:t>
            </a:r>
          </a:p>
        </p:txBody>
      </p:sp>
      <p:sp>
        <p:nvSpPr>
          <p:cNvPr id="3" name="テキスト プレースホルダー 7">
            <a:extLst>
              <a:ext uri="{FF2B5EF4-FFF2-40B4-BE49-F238E27FC236}">
                <a16:creationId xmlns:a16="http://schemas.microsoft.com/office/drawing/2014/main" id="{CCA01717-BD91-4BD4-C577-A61FD97C18F1}"/>
              </a:ext>
            </a:extLst>
          </p:cNvPr>
          <p:cNvSpPr>
            <a:spLocks noGrp="1"/>
          </p:cNvSpPr>
          <p:nvPr>
            <p:ph type="body" sz="quarter" idx="14"/>
          </p:nvPr>
        </p:nvSpPr>
        <p:spPr>
          <a:xfrm>
            <a:off x="1647825" y="1791959"/>
            <a:ext cx="5095875" cy="365126"/>
          </a:xfrm>
        </p:spPr>
        <p:txBody>
          <a:bodyPr>
            <a:noAutofit/>
          </a:bodyPr>
          <a:lstStyle>
            <a:lvl1pPr marL="0" indent="0">
              <a:buNone/>
              <a:defRPr sz="2000" b="0">
                <a:solidFill>
                  <a:schemeClr val="tx1">
                    <a:lumMod val="65000"/>
                    <a:lumOff val="35000"/>
                  </a:schemeClr>
                </a:solidFill>
                <a:latin typeface="BIZ UDPゴシック" panose="020B0400000000000000" pitchFamily="50" charset="-128"/>
                <a:ea typeface="BIZ UDPゴシック" panose="020B0400000000000000" pitchFamily="50" charset="-128"/>
              </a:defRPr>
            </a:lvl1pPr>
            <a:lvl2pPr>
              <a:defRPr sz="2000" b="1">
                <a:solidFill>
                  <a:schemeClr val="tx1">
                    <a:lumMod val="65000"/>
                    <a:lumOff val="35000"/>
                  </a:schemeClr>
                </a:solidFill>
                <a:latin typeface="BIZ UDPゴシック" panose="020B0400000000000000" pitchFamily="50" charset="-128"/>
                <a:ea typeface="BIZ UDPゴシック" panose="020B0400000000000000" pitchFamily="50" charset="-128"/>
              </a:defRPr>
            </a:lvl2pPr>
            <a:lvl3pPr>
              <a:defRPr sz="1800" b="1">
                <a:solidFill>
                  <a:schemeClr val="tx1">
                    <a:lumMod val="65000"/>
                    <a:lumOff val="35000"/>
                  </a:schemeClr>
                </a:solidFill>
                <a:latin typeface="BIZ UDPゴシック" panose="020B0400000000000000" pitchFamily="50" charset="-128"/>
                <a:ea typeface="BIZ UDPゴシック" panose="020B0400000000000000" pitchFamily="50" charset="-128"/>
              </a:defRPr>
            </a:lvl3pPr>
            <a:lvl4pPr>
              <a:defRPr sz="1600" b="1">
                <a:solidFill>
                  <a:schemeClr val="tx1">
                    <a:lumMod val="65000"/>
                    <a:lumOff val="35000"/>
                  </a:schemeClr>
                </a:solidFill>
                <a:latin typeface="BIZ UDPゴシック" panose="020B0400000000000000" pitchFamily="50" charset="-128"/>
                <a:ea typeface="BIZ UDPゴシック" panose="020B0400000000000000" pitchFamily="50" charset="-128"/>
              </a:defRPr>
            </a:lvl4pPr>
            <a:lvl5pPr>
              <a:defRPr sz="1600" b="1">
                <a:solidFill>
                  <a:schemeClr val="tx1">
                    <a:lumMod val="65000"/>
                    <a:lumOff val="35000"/>
                  </a:schemeClr>
                </a:solidFill>
                <a:latin typeface="BIZ UDPゴシック" panose="020B0400000000000000" pitchFamily="50" charset="-128"/>
                <a:ea typeface="BIZ UDPゴシック" panose="020B0400000000000000" pitchFamily="50" charset="-128"/>
              </a:defRPr>
            </a:lvl5pPr>
          </a:lstStyle>
          <a:p>
            <a:pPr lvl="0"/>
            <a:r>
              <a:rPr kumimoji="1" lang="ja-JP" altLang="en-US" dirty="0"/>
              <a:t>マスター テキストの書式設定</a:t>
            </a:r>
          </a:p>
        </p:txBody>
      </p:sp>
    </p:spTree>
    <p:extLst>
      <p:ext uri="{BB962C8B-B14F-4D97-AF65-F5344CB8AC3E}">
        <p14:creationId xmlns:p14="http://schemas.microsoft.com/office/powerpoint/2010/main" val="224563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3_白紙">
    <p:spTree>
      <p:nvGrpSpPr>
        <p:cNvPr id="1" name=""/>
        <p:cNvGrpSpPr/>
        <p:nvPr/>
      </p:nvGrpSpPr>
      <p:grpSpPr>
        <a:xfrm>
          <a:off x="0" y="0"/>
          <a:ext cx="0" cy="0"/>
          <a:chOff x="0" y="0"/>
          <a:chExt cx="0" cy="0"/>
        </a:xfrm>
      </p:grpSpPr>
      <p:sp>
        <p:nvSpPr>
          <p:cNvPr id="2" name="直角三角形 1">
            <a:extLst>
              <a:ext uri="{FF2B5EF4-FFF2-40B4-BE49-F238E27FC236}">
                <a16:creationId xmlns:a16="http://schemas.microsoft.com/office/drawing/2014/main" id="{2F61C324-824B-47CC-9E32-7AC534E7EE23}"/>
              </a:ext>
            </a:extLst>
          </p:cNvPr>
          <p:cNvSpPr/>
          <p:nvPr userDrawn="1"/>
        </p:nvSpPr>
        <p:spPr>
          <a:xfrm rot="16200000" flipV="1">
            <a:off x="-2455865" y="2455861"/>
            <a:ext cx="6492876" cy="1581151"/>
          </a:xfrm>
          <a:prstGeom prst="rtTriangle">
            <a:avLst/>
          </a:prstGeom>
          <a:solidFill>
            <a:srgbClr val="80BA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プレースホルダー 7">
            <a:extLst>
              <a:ext uri="{FF2B5EF4-FFF2-40B4-BE49-F238E27FC236}">
                <a16:creationId xmlns:a16="http://schemas.microsoft.com/office/drawing/2014/main" id="{C41D8D67-BDB2-4FFA-88DB-BEE638122347}"/>
              </a:ext>
            </a:extLst>
          </p:cNvPr>
          <p:cNvSpPr>
            <a:spLocks noGrp="1"/>
          </p:cNvSpPr>
          <p:nvPr>
            <p:ph type="body" sz="quarter" idx="13"/>
          </p:nvPr>
        </p:nvSpPr>
        <p:spPr>
          <a:xfrm>
            <a:off x="771525" y="279113"/>
            <a:ext cx="8467725" cy="597188"/>
          </a:xfrm>
        </p:spPr>
        <p:txBody>
          <a:bodyPr>
            <a:noAutofit/>
          </a:bodyPr>
          <a:lstStyle>
            <a:lvl1pPr marL="0" indent="0">
              <a:buNone/>
              <a:defRPr sz="2800" b="1">
                <a:solidFill>
                  <a:schemeClr val="tx1">
                    <a:lumMod val="65000"/>
                    <a:lumOff val="35000"/>
                  </a:schemeClr>
                </a:solidFill>
                <a:latin typeface="BIZ UDPゴシック" panose="020B0400000000000000" pitchFamily="50" charset="-128"/>
                <a:ea typeface="BIZ UDPゴシック" panose="020B0400000000000000" pitchFamily="50" charset="-128"/>
              </a:defRPr>
            </a:lvl1pPr>
            <a:lvl2pPr>
              <a:defRPr sz="2800" b="1">
                <a:solidFill>
                  <a:schemeClr val="tx1">
                    <a:lumMod val="65000"/>
                    <a:lumOff val="35000"/>
                  </a:schemeClr>
                </a:solidFill>
                <a:latin typeface="BIZ UDPゴシック" panose="020B0400000000000000" pitchFamily="50" charset="-128"/>
                <a:ea typeface="BIZ UDPゴシック" panose="020B0400000000000000" pitchFamily="50" charset="-128"/>
              </a:defRPr>
            </a:lvl2pPr>
            <a:lvl3pPr>
              <a:defRPr sz="2800" b="1">
                <a:solidFill>
                  <a:schemeClr val="tx1">
                    <a:lumMod val="65000"/>
                    <a:lumOff val="35000"/>
                  </a:schemeClr>
                </a:solidFill>
                <a:latin typeface="BIZ UDPゴシック" panose="020B0400000000000000" pitchFamily="50" charset="-128"/>
                <a:ea typeface="BIZ UDPゴシック" panose="020B0400000000000000" pitchFamily="50" charset="-128"/>
              </a:defRPr>
            </a:lvl3pPr>
            <a:lvl4pPr>
              <a:defRPr sz="2800" b="1">
                <a:solidFill>
                  <a:schemeClr val="tx1">
                    <a:lumMod val="65000"/>
                    <a:lumOff val="35000"/>
                  </a:schemeClr>
                </a:solidFill>
                <a:latin typeface="BIZ UDPゴシック" panose="020B0400000000000000" pitchFamily="50" charset="-128"/>
                <a:ea typeface="BIZ UDPゴシック" panose="020B0400000000000000" pitchFamily="50" charset="-128"/>
              </a:defRPr>
            </a:lvl4pPr>
            <a:lvl5pPr>
              <a:defRPr sz="2800" b="1">
                <a:solidFill>
                  <a:schemeClr val="tx1">
                    <a:lumMod val="65000"/>
                    <a:lumOff val="35000"/>
                  </a:schemeClr>
                </a:solidFill>
                <a:latin typeface="BIZ UDPゴシック" panose="020B0400000000000000" pitchFamily="50" charset="-128"/>
                <a:ea typeface="BIZ UDPゴシック" panose="020B0400000000000000" pitchFamily="50" charset="-128"/>
              </a:defRPr>
            </a:lvl5pPr>
          </a:lstStyle>
          <a:p>
            <a:pPr lvl="0"/>
            <a:r>
              <a:rPr kumimoji="1" lang="ja-JP" altLang="en-US" dirty="0"/>
              <a:t>マスター テキストの書式設定</a:t>
            </a:r>
          </a:p>
        </p:txBody>
      </p:sp>
      <p:sp>
        <p:nvSpPr>
          <p:cNvPr id="9" name="テキスト プレースホルダー 7">
            <a:extLst>
              <a:ext uri="{FF2B5EF4-FFF2-40B4-BE49-F238E27FC236}">
                <a16:creationId xmlns:a16="http://schemas.microsoft.com/office/drawing/2014/main" id="{AADA663B-709C-4F59-8B90-A0F7097DE772}"/>
              </a:ext>
            </a:extLst>
          </p:cNvPr>
          <p:cNvSpPr>
            <a:spLocks noGrp="1"/>
          </p:cNvSpPr>
          <p:nvPr>
            <p:ph type="body" sz="quarter" idx="14"/>
          </p:nvPr>
        </p:nvSpPr>
        <p:spPr>
          <a:xfrm>
            <a:off x="1647825" y="1791959"/>
            <a:ext cx="5095875" cy="365126"/>
          </a:xfrm>
        </p:spPr>
        <p:txBody>
          <a:bodyPr>
            <a:noAutofit/>
          </a:bodyPr>
          <a:lstStyle>
            <a:lvl1pPr marL="0" indent="0">
              <a:buNone/>
              <a:defRPr sz="2000" b="0">
                <a:solidFill>
                  <a:schemeClr val="tx1">
                    <a:lumMod val="65000"/>
                    <a:lumOff val="35000"/>
                  </a:schemeClr>
                </a:solidFill>
                <a:latin typeface="BIZ UDPゴシック" panose="020B0400000000000000" pitchFamily="50" charset="-128"/>
                <a:ea typeface="BIZ UDPゴシック" panose="020B0400000000000000" pitchFamily="50" charset="-128"/>
              </a:defRPr>
            </a:lvl1pPr>
            <a:lvl2pPr>
              <a:defRPr sz="2000" b="1">
                <a:solidFill>
                  <a:schemeClr val="tx1">
                    <a:lumMod val="65000"/>
                    <a:lumOff val="35000"/>
                  </a:schemeClr>
                </a:solidFill>
                <a:latin typeface="BIZ UDPゴシック" panose="020B0400000000000000" pitchFamily="50" charset="-128"/>
                <a:ea typeface="BIZ UDPゴシック" panose="020B0400000000000000" pitchFamily="50" charset="-128"/>
              </a:defRPr>
            </a:lvl2pPr>
            <a:lvl3pPr>
              <a:defRPr sz="1800" b="1">
                <a:solidFill>
                  <a:schemeClr val="tx1">
                    <a:lumMod val="65000"/>
                    <a:lumOff val="35000"/>
                  </a:schemeClr>
                </a:solidFill>
                <a:latin typeface="BIZ UDPゴシック" panose="020B0400000000000000" pitchFamily="50" charset="-128"/>
                <a:ea typeface="BIZ UDPゴシック" panose="020B0400000000000000" pitchFamily="50" charset="-128"/>
              </a:defRPr>
            </a:lvl3pPr>
            <a:lvl4pPr>
              <a:defRPr sz="1600" b="1">
                <a:solidFill>
                  <a:schemeClr val="tx1">
                    <a:lumMod val="65000"/>
                    <a:lumOff val="35000"/>
                  </a:schemeClr>
                </a:solidFill>
                <a:latin typeface="BIZ UDPゴシック" panose="020B0400000000000000" pitchFamily="50" charset="-128"/>
                <a:ea typeface="BIZ UDPゴシック" panose="020B0400000000000000" pitchFamily="50" charset="-128"/>
              </a:defRPr>
            </a:lvl4pPr>
            <a:lvl5pPr>
              <a:defRPr sz="1600" b="1">
                <a:solidFill>
                  <a:schemeClr val="tx1">
                    <a:lumMod val="65000"/>
                    <a:lumOff val="35000"/>
                  </a:schemeClr>
                </a:solidFill>
                <a:latin typeface="BIZ UDPゴシック" panose="020B0400000000000000" pitchFamily="50" charset="-128"/>
                <a:ea typeface="BIZ UDPゴシック" panose="020B0400000000000000" pitchFamily="50" charset="-128"/>
              </a:defRPr>
            </a:lvl5pPr>
          </a:lstStyle>
          <a:p>
            <a:pPr lvl="0"/>
            <a:r>
              <a:rPr kumimoji="1" lang="ja-JP" altLang="en-US" dirty="0"/>
              <a:t>マスター テキストの書式設定</a:t>
            </a:r>
          </a:p>
        </p:txBody>
      </p:sp>
      <p:sp>
        <p:nvSpPr>
          <p:cNvPr id="3" name="Slide Number Placeholder 5">
            <a:extLst>
              <a:ext uri="{FF2B5EF4-FFF2-40B4-BE49-F238E27FC236}">
                <a16:creationId xmlns:a16="http://schemas.microsoft.com/office/drawing/2014/main" id="{19CEE8B1-ECBA-1DEB-835C-FBBC4A242967}"/>
              </a:ext>
            </a:extLst>
          </p:cNvPr>
          <p:cNvSpPr txBox="1">
            <a:spLocks/>
          </p:cNvSpPr>
          <p:nvPr userDrawn="1"/>
        </p:nvSpPr>
        <p:spPr>
          <a:xfrm>
            <a:off x="7677150" y="6489989"/>
            <a:ext cx="2228850" cy="365125"/>
          </a:xfrm>
          <a:prstGeom prst="rect">
            <a:avLst/>
          </a:prstGeom>
        </p:spPr>
        <p:txBody>
          <a:bodyPr vert="horz" lIns="91440" tIns="45720" rIns="91440" bIns="45720" rtlCol="0" anchor="ctr"/>
          <a:lstStyle>
            <a:defPPr>
              <a:defRPr lang="en-US"/>
            </a:defPPr>
            <a:lvl1pPr marL="0" algn="r" defTabSz="457200" rtl="0" eaLnBrk="1" latinLnBrk="0" hangingPunct="1">
              <a:defRPr sz="1800" kern="1200">
                <a:solidFill>
                  <a:srgbClr val="A3CDC9"/>
                </a:solidFill>
                <a:latin typeface="メイリオ" panose="020B0604030504040204" pitchFamily="50" charset="-128"/>
                <a:ea typeface="メイリオ"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CD39AD7-67D1-4A5E-B683-BF8988C6EC88}" type="slidenum">
              <a:rPr kumimoji="1" lang="ja-JP" altLang="en-US" smtClean="0"/>
              <a:pPr/>
              <a:t>‹#›</a:t>
            </a:fld>
            <a:endParaRPr kumimoji="1" lang="ja-JP" altLang="en-US" dirty="0"/>
          </a:p>
        </p:txBody>
      </p:sp>
    </p:spTree>
    <p:extLst>
      <p:ext uri="{BB962C8B-B14F-4D97-AF65-F5344CB8AC3E}">
        <p14:creationId xmlns:p14="http://schemas.microsoft.com/office/powerpoint/2010/main" val="1237267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白紙">
    <p:spTree>
      <p:nvGrpSpPr>
        <p:cNvPr id="1" name=""/>
        <p:cNvGrpSpPr/>
        <p:nvPr/>
      </p:nvGrpSpPr>
      <p:grpSpPr>
        <a:xfrm>
          <a:off x="0" y="0"/>
          <a:ext cx="0" cy="0"/>
          <a:chOff x="0" y="0"/>
          <a:chExt cx="0" cy="0"/>
        </a:xfrm>
      </p:grpSpPr>
      <p:sp>
        <p:nvSpPr>
          <p:cNvPr id="2" name="テキスト プレースホルダー 7">
            <a:extLst>
              <a:ext uri="{FF2B5EF4-FFF2-40B4-BE49-F238E27FC236}">
                <a16:creationId xmlns:a16="http://schemas.microsoft.com/office/drawing/2014/main" id="{12713F1E-7336-F979-1B52-82C86E08C160}"/>
              </a:ext>
            </a:extLst>
          </p:cNvPr>
          <p:cNvSpPr>
            <a:spLocks noGrp="1"/>
          </p:cNvSpPr>
          <p:nvPr>
            <p:ph type="body" sz="quarter" idx="13"/>
          </p:nvPr>
        </p:nvSpPr>
        <p:spPr>
          <a:xfrm>
            <a:off x="771525" y="279113"/>
            <a:ext cx="8467725" cy="597188"/>
          </a:xfrm>
        </p:spPr>
        <p:txBody>
          <a:bodyPr>
            <a:noAutofit/>
          </a:bodyPr>
          <a:lstStyle>
            <a:lvl1pPr marL="0" indent="0">
              <a:buNone/>
              <a:defRPr sz="2800" b="1">
                <a:solidFill>
                  <a:schemeClr val="tx1">
                    <a:lumMod val="65000"/>
                    <a:lumOff val="35000"/>
                  </a:schemeClr>
                </a:solidFill>
                <a:latin typeface="BIZ UDPゴシック" panose="020B0400000000000000" pitchFamily="50" charset="-128"/>
                <a:ea typeface="BIZ UDPゴシック" panose="020B0400000000000000" pitchFamily="50" charset="-128"/>
              </a:defRPr>
            </a:lvl1pPr>
            <a:lvl2pPr>
              <a:defRPr sz="2800" b="1">
                <a:solidFill>
                  <a:schemeClr val="tx1">
                    <a:lumMod val="65000"/>
                    <a:lumOff val="35000"/>
                  </a:schemeClr>
                </a:solidFill>
                <a:latin typeface="BIZ UDPゴシック" panose="020B0400000000000000" pitchFamily="50" charset="-128"/>
                <a:ea typeface="BIZ UDPゴシック" panose="020B0400000000000000" pitchFamily="50" charset="-128"/>
              </a:defRPr>
            </a:lvl2pPr>
            <a:lvl3pPr>
              <a:defRPr sz="2800" b="1">
                <a:solidFill>
                  <a:schemeClr val="tx1">
                    <a:lumMod val="65000"/>
                    <a:lumOff val="35000"/>
                  </a:schemeClr>
                </a:solidFill>
                <a:latin typeface="BIZ UDPゴシック" panose="020B0400000000000000" pitchFamily="50" charset="-128"/>
                <a:ea typeface="BIZ UDPゴシック" panose="020B0400000000000000" pitchFamily="50" charset="-128"/>
              </a:defRPr>
            </a:lvl3pPr>
            <a:lvl4pPr>
              <a:defRPr sz="2800" b="1">
                <a:solidFill>
                  <a:schemeClr val="tx1">
                    <a:lumMod val="65000"/>
                    <a:lumOff val="35000"/>
                  </a:schemeClr>
                </a:solidFill>
                <a:latin typeface="BIZ UDPゴシック" panose="020B0400000000000000" pitchFamily="50" charset="-128"/>
                <a:ea typeface="BIZ UDPゴシック" panose="020B0400000000000000" pitchFamily="50" charset="-128"/>
              </a:defRPr>
            </a:lvl4pPr>
            <a:lvl5pPr>
              <a:defRPr sz="2800" b="1">
                <a:solidFill>
                  <a:schemeClr val="tx1">
                    <a:lumMod val="65000"/>
                    <a:lumOff val="35000"/>
                  </a:schemeClr>
                </a:solidFill>
                <a:latin typeface="BIZ UDPゴシック" panose="020B0400000000000000" pitchFamily="50" charset="-128"/>
                <a:ea typeface="BIZ UDPゴシック" panose="020B0400000000000000" pitchFamily="50" charset="-128"/>
              </a:defRPr>
            </a:lvl5pPr>
          </a:lstStyle>
          <a:p>
            <a:pPr lvl="0"/>
            <a:r>
              <a:rPr kumimoji="1" lang="ja-JP" altLang="en-US" dirty="0"/>
              <a:t>マスター テキストの書式設定</a:t>
            </a:r>
          </a:p>
        </p:txBody>
      </p:sp>
      <p:sp>
        <p:nvSpPr>
          <p:cNvPr id="3" name="テキスト プレースホルダー 7">
            <a:extLst>
              <a:ext uri="{FF2B5EF4-FFF2-40B4-BE49-F238E27FC236}">
                <a16:creationId xmlns:a16="http://schemas.microsoft.com/office/drawing/2014/main" id="{CCA01717-BD91-4BD4-C577-A61FD97C18F1}"/>
              </a:ext>
            </a:extLst>
          </p:cNvPr>
          <p:cNvSpPr>
            <a:spLocks noGrp="1"/>
          </p:cNvSpPr>
          <p:nvPr>
            <p:ph type="body" sz="quarter" idx="14"/>
          </p:nvPr>
        </p:nvSpPr>
        <p:spPr>
          <a:xfrm>
            <a:off x="1647825" y="1791959"/>
            <a:ext cx="5095875" cy="365126"/>
          </a:xfrm>
        </p:spPr>
        <p:txBody>
          <a:bodyPr>
            <a:noAutofit/>
          </a:bodyPr>
          <a:lstStyle>
            <a:lvl1pPr marL="0" indent="0">
              <a:buNone/>
              <a:defRPr sz="2000" b="0">
                <a:solidFill>
                  <a:schemeClr val="tx1">
                    <a:lumMod val="65000"/>
                    <a:lumOff val="35000"/>
                  </a:schemeClr>
                </a:solidFill>
                <a:latin typeface="BIZ UDPゴシック" panose="020B0400000000000000" pitchFamily="50" charset="-128"/>
                <a:ea typeface="BIZ UDPゴシック" panose="020B0400000000000000" pitchFamily="50" charset="-128"/>
              </a:defRPr>
            </a:lvl1pPr>
            <a:lvl2pPr>
              <a:defRPr sz="2000" b="1">
                <a:solidFill>
                  <a:schemeClr val="tx1">
                    <a:lumMod val="65000"/>
                    <a:lumOff val="35000"/>
                  </a:schemeClr>
                </a:solidFill>
                <a:latin typeface="BIZ UDPゴシック" panose="020B0400000000000000" pitchFamily="50" charset="-128"/>
                <a:ea typeface="BIZ UDPゴシック" panose="020B0400000000000000" pitchFamily="50" charset="-128"/>
              </a:defRPr>
            </a:lvl2pPr>
            <a:lvl3pPr>
              <a:defRPr sz="1800" b="1">
                <a:solidFill>
                  <a:schemeClr val="tx1">
                    <a:lumMod val="65000"/>
                    <a:lumOff val="35000"/>
                  </a:schemeClr>
                </a:solidFill>
                <a:latin typeface="BIZ UDPゴシック" panose="020B0400000000000000" pitchFamily="50" charset="-128"/>
                <a:ea typeface="BIZ UDPゴシック" panose="020B0400000000000000" pitchFamily="50" charset="-128"/>
              </a:defRPr>
            </a:lvl3pPr>
            <a:lvl4pPr>
              <a:defRPr sz="1600" b="1">
                <a:solidFill>
                  <a:schemeClr val="tx1">
                    <a:lumMod val="65000"/>
                    <a:lumOff val="35000"/>
                  </a:schemeClr>
                </a:solidFill>
                <a:latin typeface="BIZ UDPゴシック" panose="020B0400000000000000" pitchFamily="50" charset="-128"/>
                <a:ea typeface="BIZ UDPゴシック" panose="020B0400000000000000" pitchFamily="50" charset="-128"/>
              </a:defRPr>
            </a:lvl4pPr>
            <a:lvl5pPr>
              <a:defRPr sz="1600" b="1">
                <a:solidFill>
                  <a:schemeClr val="tx1">
                    <a:lumMod val="65000"/>
                    <a:lumOff val="35000"/>
                  </a:schemeClr>
                </a:solidFill>
                <a:latin typeface="BIZ UDPゴシック" panose="020B0400000000000000" pitchFamily="50" charset="-128"/>
                <a:ea typeface="BIZ UDPゴシック" panose="020B0400000000000000" pitchFamily="50" charset="-128"/>
              </a:defRPr>
            </a:lvl5pPr>
          </a:lstStyle>
          <a:p>
            <a:pPr lvl="0"/>
            <a:r>
              <a:rPr kumimoji="1" lang="ja-JP" altLang="en-US" dirty="0"/>
              <a:t>マスター テキストの書式設定</a:t>
            </a:r>
          </a:p>
        </p:txBody>
      </p:sp>
    </p:spTree>
    <p:extLst>
      <p:ext uri="{BB962C8B-B14F-4D97-AF65-F5344CB8AC3E}">
        <p14:creationId xmlns:p14="http://schemas.microsoft.com/office/powerpoint/2010/main" val="31199148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3996" y="499533"/>
            <a:ext cx="8752879" cy="165819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49473" y="1993394"/>
            <a:ext cx="8737402" cy="3766185"/>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extLst>
      <p:ext uri="{BB962C8B-B14F-4D97-AF65-F5344CB8AC3E}">
        <p14:creationId xmlns:p14="http://schemas.microsoft.com/office/powerpoint/2010/main" val="3265016703"/>
      </p:ext>
    </p:extLst>
  </p:cSld>
  <p:clrMap bg1="lt1" tx1="dk1" bg2="lt2" tx2="dk2" accent1="accent1" accent2="accent2" accent3="accent3" accent4="accent4" accent5="accent5" accent6="accent6" hlink="hlink" folHlink="folHlink"/>
  <p:sldLayoutIdLst>
    <p:sldLayoutId id="2147483704" r:id="rId1"/>
    <p:sldLayoutId id="2147483709" r:id="rId2"/>
    <p:sldLayoutId id="2147483714" r:id="rId3"/>
    <p:sldLayoutId id="2147483715" r:id="rId4"/>
  </p:sldLayoutIdLst>
  <p:hf hdr="0" ftr="0" dt="0"/>
  <p:txStyles>
    <p:titleStyle>
      <a:lvl1pPr algn="l" defTabSz="914400" rtl="0" eaLnBrk="1" latinLnBrk="0" hangingPunct="1">
        <a:lnSpc>
          <a:spcPct val="90000"/>
        </a:lnSpc>
        <a:spcBef>
          <a:spcPct val="0"/>
        </a:spcBef>
        <a:buNone/>
        <a:defRPr kumimoji="1" sz="48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kumimoji="1"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kumimoji="1"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kumimoji="1"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EBE6"/>
        </a:solidFill>
        <a:effectLst/>
      </p:bgPr>
    </p:bg>
    <p:spTree>
      <p:nvGrpSpPr>
        <p:cNvPr id="1" name=""/>
        <p:cNvGrpSpPr/>
        <p:nvPr/>
      </p:nvGrpSpPr>
      <p:grpSpPr>
        <a:xfrm>
          <a:off x="0" y="0"/>
          <a:ext cx="0" cy="0"/>
          <a:chOff x="0" y="0"/>
          <a:chExt cx="0" cy="0"/>
        </a:xfrm>
      </p:grpSpPr>
      <p:sp>
        <p:nvSpPr>
          <p:cNvPr id="9" name="テキスト プレースホルダー 8">
            <a:extLst>
              <a:ext uri="{FF2B5EF4-FFF2-40B4-BE49-F238E27FC236}">
                <a16:creationId xmlns:a16="http://schemas.microsoft.com/office/drawing/2014/main" id="{CF84EA17-D0A5-5F28-4848-B0F9DC49E018}"/>
              </a:ext>
            </a:extLst>
          </p:cNvPr>
          <p:cNvSpPr>
            <a:spLocks noGrp="1"/>
          </p:cNvSpPr>
          <p:nvPr>
            <p:ph type="body" sz="quarter" idx="14"/>
          </p:nvPr>
        </p:nvSpPr>
        <p:spPr>
          <a:xfrm>
            <a:off x="1242662" y="1519040"/>
            <a:ext cx="7420674" cy="3012656"/>
          </a:xfrm>
        </p:spPr>
        <p:txBody>
          <a:bodyPr/>
          <a:lstStyle/>
          <a:p>
            <a:pPr algn="l">
              <a:lnSpc>
                <a:spcPct val="125000"/>
              </a:lnSpc>
            </a:pPr>
            <a:r>
              <a:rPr lang="ja-JP" altLang="en-US" sz="1600" b="1" i="0" dirty="0">
                <a:solidFill>
                  <a:schemeClr val="tx1">
                    <a:lumMod val="65000"/>
                    <a:lumOff val="35000"/>
                  </a:schemeClr>
                </a:solidFill>
                <a:effectLst/>
                <a:latin typeface="BIZ UDP明朝 Medium" panose="02020500000000000000" pitchFamily="18" charset="-128"/>
                <a:ea typeface="BIZ UDP明朝 Medium" panose="02020500000000000000" pitchFamily="18" charset="-128"/>
              </a:rPr>
              <a:t>この度は、弊社アンケートシステム「</a:t>
            </a:r>
            <a:r>
              <a:rPr lang="en-US" altLang="ja-JP" sz="1600" b="1" i="0" dirty="0">
                <a:solidFill>
                  <a:schemeClr val="tx1">
                    <a:lumMod val="65000"/>
                    <a:lumOff val="35000"/>
                  </a:schemeClr>
                </a:solidFill>
                <a:effectLst/>
                <a:latin typeface="BIZ UDP明朝 Medium" panose="02020500000000000000" pitchFamily="18" charset="-128"/>
                <a:ea typeface="BIZ UDP明朝 Medium" panose="02020500000000000000" pitchFamily="18" charset="-128"/>
              </a:rPr>
              <a:t>IKISAKI</a:t>
            </a:r>
            <a:r>
              <a:rPr lang="ja-JP" altLang="en-US" sz="1100" b="1" i="0" dirty="0">
                <a:solidFill>
                  <a:schemeClr val="tx1">
                    <a:lumMod val="65000"/>
                    <a:lumOff val="35000"/>
                  </a:schemeClr>
                </a:solidFill>
                <a:effectLst/>
                <a:latin typeface="BIZ UDP明朝 Medium" panose="02020500000000000000" pitchFamily="18" charset="-128"/>
                <a:ea typeface="BIZ UDP明朝 Medium" panose="02020500000000000000" pitchFamily="18" charset="-128"/>
              </a:rPr>
              <a:t>（イキサキ）</a:t>
            </a:r>
            <a:r>
              <a:rPr lang="ja-JP" altLang="en-US" sz="1600" b="1" i="0" dirty="0">
                <a:solidFill>
                  <a:schemeClr val="tx1">
                    <a:lumMod val="65000"/>
                    <a:lumOff val="35000"/>
                  </a:schemeClr>
                </a:solidFill>
                <a:effectLst/>
                <a:latin typeface="BIZ UDP明朝 Medium" panose="02020500000000000000" pitchFamily="18" charset="-128"/>
                <a:ea typeface="BIZ UDP明朝 Medium" panose="02020500000000000000" pitchFamily="18" charset="-128"/>
              </a:rPr>
              <a:t>」をご利用頂きまして</a:t>
            </a:r>
            <a:br>
              <a:rPr lang="en-US" altLang="ja-JP" sz="1600" b="1" dirty="0">
                <a:latin typeface="BIZ UDP明朝 Medium" panose="02020500000000000000" pitchFamily="18" charset="-128"/>
                <a:ea typeface="BIZ UDP明朝 Medium" panose="02020500000000000000" pitchFamily="18" charset="-128"/>
              </a:rPr>
            </a:br>
            <a:r>
              <a:rPr lang="ja-JP" altLang="en-US" sz="1600" b="1" i="0" dirty="0">
                <a:solidFill>
                  <a:schemeClr val="tx1">
                    <a:lumMod val="65000"/>
                    <a:lumOff val="35000"/>
                  </a:schemeClr>
                </a:solidFill>
                <a:effectLst/>
                <a:latin typeface="BIZ UDP明朝 Medium" panose="02020500000000000000" pitchFamily="18" charset="-128"/>
                <a:ea typeface="BIZ UDP明朝 Medium" panose="02020500000000000000" pitchFamily="18" charset="-128"/>
              </a:rPr>
              <a:t>誠にありがとうございます。</a:t>
            </a:r>
            <a:endParaRPr lang="en-US" altLang="ja-JP" sz="1600" b="1" i="0" dirty="0">
              <a:solidFill>
                <a:schemeClr val="tx1">
                  <a:lumMod val="65000"/>
                  <a:lumOff val="35000"/>
                </a:schemeClr>
              </a:solidFill>
              <a:effectLst/>
              <a:latin typeface="BIZ UDP明朝 Medium" panose="02020500000000000000" pitchFamily="18" charset="-128"/>
              <a:ea typeface="BIZ UDP明朝 Medium" panose="02020500000000000000" pitchFamily="18" charset="-128"/>
            </a:endParaRPr>
          </a:p>
          <a:p>
            <a:pPr>
              <a:lnSpc>
                <a:spcPct val="125000"/>
              </a:lnSpc>
            </a:pPr>
            <a:r>
              <a:rPr lang="ja-JP" altLang="en-US" sz="1600" b="0" i="0" dirty="0">
                <a:solidFill>
                  <a:schemeClr val="tx1">
                    <a:lumMod val="65000"/>
                    <a:lumOff val="35000"/>
                  </a:schemeClr>
                </a:solidFill>
                <a:effectLst/>
                <a:latin typeface="BIZ UDP明朝 Medium" panose="02020500000000000000" pitchFamily="18" charset="-128"/>
                <a:ea typeface="BIZ UDP明朝 Medium" panose="02020500000000000000" pitchFamily="18" charset="-128"/>
              </a:rPr>
              <a:t>この資料は、</a:t>
            </a:r>
            <a:r>
              <a:rPr lang="ja-JP" altLang="en-US" sz="1600" dirty="0">
                <a:latin typeface="BIZ UDP明朝 Medium" panose="02020500000000000000" pitchFamily="18" charset="-128"/>
                <a:ea typeface="BIZ UDP明朝 Medium" panose="02020500000000000000" pitchFamily="18" charset="-128"/>
              </a:rPr>
              <a:t>ホームページなどへ学校評価アンケートの結果</a:t>
            </a:r>
            <a:r>
              <a:rPr lang="ja-JP" altLang="en-US" sz="1600" b="0" i="0" dirty="0">
                <a:solidFill>
                  <a:schemeClr val="tx1">
                    <a:lumMod val="65000"/>
                    <a:lumOff val="35000"/>
                  </a:schemeClr>
                </a:solidFill>
                <a:effectLst/>
                <a:latin typeface="BIZ UDP明朝 Medium" panose="02020500000000000000" pitchFamily="18" charset="-128"/>
                <a:ea typeface="BIZ UDP明朝 Medium" panose="02020500000000000000" pitchFamily="18" charset="-128"/>
              </a:rPr>
              <a:t>を公表される際に</a:t>
            </a:r>
            <a:br>
              <a:rPr lang="en-US" altLang="ja-JP" sz="1600" b="0" i="0" dirty="0">
                <a:solidFill>
                  <a:schemeClr val="tx1">
                    <a:lumMod val="65000"/>
                    <a:lumOff val="35000"/>
                  </a:schemeClr>
                </a:solidFill>
                <a:effectLst/>
                <a:latin typeface="BIZ UDP明朝 Medium" panose="02020500000000000000" pitchFamily="18" charset="-128"/>
                <a:ea typeface="BIZ UDP明朝 Medium" panose="02020500000000000000" pitchFamily="18" charset="-128"/>
              </a:rPr>
            </a:br>
            <a:r>
              <a:rPr lang="ja-JP" altLang="en-US" sz="1600" dirty="0">
                <a:latin typeface="BIZ UDP明朝 Medium" panose="02020500000000000000" pitchFamily="18" charset="-128"/>
                <a:ea typeface="BIZ UDP明朝 Medium" panose="02020500000000000000" pitchFamily="18" charset="-128"/>
              </a:rPr>
              <a:t>ご利用</a:t>
            </a:r>
            <a:r>
              <a:rPr lang="ja-JP" altLang="en-US" sz="1600" b="0" i="0" dirty="0">
                <a:solidFill>
                  <a:schemeClr val="tx1">
                    <a:lumMod val="65000"/>
                    <a:lumOff val="35000"/>
                  </a:schemeClr>
                </a:solidFill>
                <a:effectLst/>
                <a:latin typeface="BIZ UDP明朝 Medium" panose="02020500000000000000" pitchFamily="18" charset="-128"/>
                <a:ea typeface="BIZ UDP明朝 Medium" panose="02020500000000000000" pitchFamily="18" charset="-128"/>
              </a:rPr>
              <a:t>いただける「公表用テンプレート」です。</a:t>
            </a:r>
            <a:br>
              <a:rPr lang="en-US" altLang="ja-JP" sz="1600" b="0" i="0" dirty="0">
                <a:solidFill>
                  <a:schemeClr val="tx1">
                    <a:lumMod val="65000"/>
                    <a:lumOff val="35000"/>
                  </a:schemeClr>
                </a:solidFill>
                <a:effectLst/>
                <a:latin typeface="BIZ UDP明朝 Medium" panose="02020500000000000000" pitchFamily="18" charset="-128"/>
                <a:ea typeface="BIZ UDP明朝 Medium" panose="02020500000000000000" pitchFamily="18" charset="-128"/>
              </a:rPr>
            </a:br>
            <a:r>
              <a:rPr lang="ja-JP" altLang="en-US" sz="1600" dirty="0">
                <a:latin typeface="BIZ UDP明朝 Medium" panose="02020500000000000000" pitchFamily="18" charset="-128"/>
                <a:ea typeface="BIZ UDP明朝 Medium" panose="02020500000000000000" pitchFamily="18" charset="-128"/>
              </a:rPr>
              <a:t>ガイドに添って必要事項をご入力（または画像貼り付け）いただき、</a:t>
            </a:r>
            <a:br>
              <a:rPr lang="en-US" altLang="ja-JP" sz="1600" dirty="0">
                <a:latin typeface="BIZ UDP明朝 Medium" panose="02020500000000000000" pitchFamily="18" charset="-128"/>
                <a:ea typeface="BIZ UDP明朝 Medium" panose="02020500000000000000" pitchFamily="18" charset="-128"/>
              </a:rPr>
            </a:br>
            <a:r>
              <a:rPr lang="ja-JP" altLang="en-US" sz="1600" dirty="0">
                <a:latin typeface="BIZ UDP明朝 Medium" panose="02020500000000000000" pitchFamily="18" charset="-128"/>
                <a:ea typeface="BIZ UDP明朝 Medium" panose="02020500000000000000" pitchFamily="18" charset="-128"/>
              </a:rPr>
              <a:t>本シートと各シートに配置されたガイドを削除の上、</a:t>
            </a:r>
            <a:r>
              <a:rPr lang="en-US" altLang="ja-JP" sz="1600" dirty="0">
                <a:latin typeface="BIZ UDP明朝 Medium" panose="02020500000000000000" pitchFamily="18" charset="-128"/>
                <a:ea typeface="BIZ UDP明朝 Medium" panose="02020500000000000000" pitchFamily="18" charset="-128"/>
              </a:rPr>
              <a:t>PDF</a:t>
            </a:r>
            <a:r>
              <a:rPr lang="ja-JP" altLang="en-US" sz="1600" dirty="0">
                <a:latin typeface="BIZ UDP明朝 Medium" panose="02020500000000000000" pitchFamily="18" charset="-128"/>
                <a:ea typeface="BIZ UDP明朝 Medium" panose="02020500000000000000" pitchFamily="18" charset="-128"/>
              </a:rPr>
              <a:t>化してからご公表ください。</a:t>
            </a:r>
            <a:endParaRPr lang="en-US" altLang="ja-JP" sz="1600" dirty="0">
              <a:latin typeface="BIZ UDP明朝 Medium" panose="02020500000000000000" pitchFamily="18" charset="-128"/>
              <a:ea typeface="BIZ UDP明朝 Medium" panose="02020500000000000000" pitchFamily="18" charset="-128"/>
            </a:endParaRPr>
          </a:p>
          <a:p>
            <a:pPr>
              <a:lnSpc>
                <a:spcPct val="125000"/>
              </a:lnSpc>
            </a:pPr>
            <a:r>
              <a:rPr lang="ja-JP" altLang="en-US" sz="1600" dirty="0">
                <a:latin typeface="BIZ UDP明朝 Medium" panose="02020500000000000000" pitchFamily="18" charset="-128"/>
                <a:ea typeface="BIZ UDP明朝 Medium" panose="02020500000000000000" pitchFamily="18" charset="-128"/>
              </a:rPr>
              <a:t>貴校の公表内容に合わせ、自由にカスタマイズしてご活用いただけます。</a:t>
            </a:r>
            <a:endParaRPr lang="en-US" altLang="ja-JP" sz="1600" dirty="0">
              <a:latin typeface="BIZ UDP明朝 Medium" panose="02020500000000000000" pitchFamily="18" charset="-128"/>
              <a:ea typeface="BIZ UDP明朝 Medium" panose="02020500000000000000" pitchFamily="18" charset="-128"/>
            </a:endParaRPr>
          </a:p>
        </p:txBody>
      </p:sp>
      <p:grpSp>
        <p:nvGrpSpPr>
          <p:cNvPr id="10" name="グループ化 9">
            <a:extLst>
              <a:ext uri="{FF2B5EF4-FFF2-40B4-BE49-F238E27FC236}">
                <a16:creationId xmlns:a16="http://schemas.microsoft.com/office/drawing/2014/main" id="{0934FA4B-C494-10E8-049E-E6F3052C5A15}"/>
              </a:ext>
            </a:extLst>
          </p:cNvPr>
          <p:cNvGrpSpPr/>
          <p:nvPr/>
        </p:nvGrpSpPr>
        <p:grpSpPr>
          <a:xfrm>
            <a:off x="2414089" y="345517"/>
            <a:ext cx="5077821" cy="772360"/>
            <a:chOff x="3418387" y="1821980"/>
            <a:chExt cx="5077821" cy="772360"/>
          </a:xfrm>
          <a:solidFill>
            <a:srgbClr val="F46442"/>
          </a:solidFill>
        </p:grpSpPr>
        <p:sp>
          <p:nvSpPr>
            <p:cNvPr id="12" name="テキスト ボックス 11">
              <a:extLst>
                <a:ext uri="{FF2B5EF4-FFF2-40B4-BE49-F238E27FC236}">
                  <a16:creationId xmlns:a16="http://schemas.microsoft.com/office/drawing/2014/main" id="{21C67037-6061-191C-04FF-B9BF06DCC339}"/>
                </a:ext>
              </a:extLst>
            </p:cNvPr>
            <p:cNvSpPr txBox="1"/>
            <p:nvPr/>
          </p:nvSpPr>
          <p:spPr>
            <a:xfrm>
              <a:off x="3418387" y="1821980"/>
              <a:ext cx="5077821" cy="772360"/>
            </a:xfrm>
            <a:prstGeom prst="flowChartAlternateProcess">
              <a:avLst/>
            </a:prstGeom>
            <a:grpFill/>
            <a:effectLst>
              <a:outerShdw blurRad="50800" dist="38100" dir="2700000" algn="tl" rotWithShape="0">
                <a:prstClr val="black">
                  <a:alpha val="40000"/>
                </a:prstClr>
              </a:outerShdw>
            </a:effectLst>
          </p:spPr>
          <p:txBody>
            <a:bodyPr wrap="square" rtlCol="0" anchor="ctr">
              <a:noAutofit/>
            </a:bodyPr>
            <a:lstStyle/>
            <a:p>
              <a:pPr algn="ctr"/>
              <a:endParaRPr kumimoji="1" lang="ja-JP" altLang="en-US" sz="2800" b="1" dirty="0">
                <a:solidFill>
                  <a:schemeClr val="bg1"/>
                </a:solidFill>
                <a:latin typeface="メイリオ" panose="020B0604030504040204" pitchFamily="50" charset="-128"/>
                <a:ea typeface="メイリオ" panose="020B0604030504040204" pitchFamily="50" charset="-128"/>
              </a:endParaRPr>
            </a:p>
          </p:txBody>
        </p:sp>
        <p:sp>
          <p:nvSpPr>
            <p:cNvPr id="13" name="テキスト プレースホルダー 3">
              <a:extLst>
                <a:ext uri="{FF2B5EF4-FFF2-40B4-BE49-F238E27FC236}">
                  <a16:creationId xmlns:a16="http://schemas.microsoft.com/office/drawing/2014/main" id="{E9561D24-2AF5-4766-A69F-1B9E6D1140F3}"/>
                </a:ext>
              </a:extLst>
            </p:cNvPr>
            <p:cNvSpPr txBox="1">
              <a:spLocks/>
            </p:cNvSpPr>
            <p:nvPr/>
          </p:nvSpPr>
          <p:spPr>
            <a:xfrm>
              <a:off x="3955460" y="1917516"/>
              <a:ext cx="4003675" cy="617359"/>
            </a:xfrm>
            <a:prstGeom prst="rect">
              <a:avLst/>
            </a:prstGeom>
            <a:grp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000" b="0" kern="120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b="1" kern="120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b="1" kern="120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b="1" kern="120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b="1" kern="120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a:lnSpc>
                  <a:spcPct val="125000"/>
                </a:lnSpc>
              </a:pPr>
              <a:r>
                <a:rPr lang="ja-JP" altLang="en-US" sz="2800" b="1" dirty="0">
                  <a:solidFill>
                    <a:schemeClr val="bg1"/>
                  </a:solidFill>
                </a:rPr>
                <a:t>この資料の使い方</a:t>
              </a:r>
            </a:p>
          </p:txBody>
        </p:sp>
      </p:grpSp>
      <p:grpSp>
        <p:nvGrpSpPr>
          <p:cNvPr id="38" name="グループ化 37">
            <a:extLst>
              <a:ext uri="{FF2B5EF4-FFF2-40B4-BE49-F238E27FC236}">
                <a16:creationId xmlns:a16="http://schemas.microsoft.com/office/drawing/2014/main" id="{37DB46C9-7D3A-DEB1-8D76-6DA0574F41DE}"/>
              </a:ext>
            </a:extLst>
          </p:cNvPr>
          <p:cNvGrpSpPr/>
          <p:nvPr/>
        </p:nvGrpSpPr>
        <p:grpSpPr>
          <a:xfrm>
            <a:off x="308994" y="4008385"/>
            <a:ext cx="9288012" cy="2631279"/>
            <a:chOff x="308994" y="4008385"/>
            <a:chExt cx="9288012" cy="2631279"/>
          </a:xfrm>
        </p:grpSpPr>
        <p:sp>
          <p:nvSpPr>
            <p:cNvPr id="36" name="正方形/長方形 35">
              <a:extLst>
                <a:ext uri="{FF2B5EF4-FFF2-40B4-BE49-F238E27FC236}">
                  <a16:creationId xmlns:a16="http://schemas.microsoft.com/office/drawing/2014/main" id="{71FFA6DA-84CB-EEC6-BF4D-4FF68A7B6679}"/>
                </a:ext>
              </a:extLst>
            </p:cNvPr>
            <p:cNvSpPr/>
            <p:nvPr/>
          </p:nvSpPr>
          <p:spPr>
            <a:xfrm>
              <a:off x="645952" y="6403315"/>
              <a:ext cx="8533352" cy="218336"/>
            </a:xfrm>
            <a:prstGeom prst="rect">
              <a:avLst/>
            </a:prstGeom>
            <a:solidFill>
              <a:srgbClr val="FFFF00">
                <a:alpha val="60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800" b="1" dirty="0">
                <a:solidFill>
                  <a:schemeClr val="bg1"/>
                </a:solidFill>
                <a:latin typeface="小塚ゴシック Pro B" panose="020B0800000000000000" pitchFamily="34" charset="-128"/>
                <a:ea typeface="小塚ゴシック Pro B" panose="020B0800000000000000" pitchFamily="34" charset="-128"/>
              </a:endParaRPr>
            </a:p>
          </p:txBody>
        </p:sp>
        <p:grpSp>
          <p:nvGrpSpPr>
            <p:cNvPr id="35" name="グループ化 34">
              <a:extLst>
                <a:ext uri="{FF2B5EF4-FFF2-40B4-BE49-F238E27FC236}">
                  <a16:creationId xmlns:a16="http://schemas.microsoft.com/office/drawing/2014/main" id="{B2D39A1F-9F51-00B2-1F4D-A260643C1737}"/>
                </a:ext>
              </a:extLst>
            </p:cNvPr>
            <p:cNvGrpSpPr/>
            <p:nvPr/>
          </p:nvGrpSpPr>
          <p:grpSpPr>
            <a:xfrm>
              <a:off x="308994" y="4008385"/>
              <a:ext cx="9288012" cy="2631279"/>
              <a:chOff x="308994" y="4008385"/>
              <a:chExt cx="9288012" cy="2631279"/>
            </a:xfrm>
          </p:grpSpPr>
          <p:sp>
            <p:nvSpPr>
              <p:cNvPr id="6" name="テキスト ボックス 5">
                <a:extLst>
                  <a:ext uri="{FF2B5EF4-FFF2-40B4-BE49-F238E27FC236}">
                    <a16:creationId xmlns:a16="http://schemas.microsoft.com/office/drawing/2014/main" id="{5B92DBA9-B3AE-19D2-8929-B048EBB65EED}"/>
                  </a:ext>
                </a:extLst>
              </p:cNvPr>
              <p:cNvSpPr txBox="1"/>
              <p:nvPr/>
            </p:nvSpPr>
            <p:spPr>
              <a:xfrm>
                <a:off x="308994" y="6177999"/>
                <a:ext cx="9288012" cy="461665"/>
              </a:xfrm>
              <a:prstGeom prst="rect">
                <a:avLst/>
              </a:prstGeom>
              <a:noFill/>
            </p:spPr>
            <p:txBody>
              <a:bodyPr wrap="square">
                <a:spAutoFit/>
              </a:bodyPr>
              <a:lstStyle/>
              <a:p>
                <a:pPr algn="ctr"/>
                <a:r>
                  <a:rPr lang="ja-JP" altLang="ja-JP" sz="2400" b="1" kern="100" dirty="0">
                    <a:solidFill>
                      <a:srgbClr val="F46442"/>
                    </a:solidFill>
                    <a:latin typeface="BIZ UDPゴシック" panose="020B0400000000000000" pitchFamily="50" charset="-128"/>
                    <a:ea typeface="BIZ UDPゴシック" panose="020B0400000000000000" pitchFamily="50" charset="-128"/>
                    <a:cs typeface="Times New Roman" panose="02020603050405020304" pitchFamily="18" charset="0"/>
                  </a:rPr>
                  <a:t>この</a:t>
                </a:r>
                <a:r>
                  <a:rPr lang="ja-JP" altLang="en-US" sz="2400" b="1" kern="100" dirty="0">
                    <a:solidFill>
                      <a:srgbClr val="F46442"/>
                    </a:solidFill>
                    <a:latin typeface="BIZ UDPゴシック" panose="020B0400000000000000" pitchFamily="50" charset="-128"/>
                    <a:ea typeface="BIZ UDPゴシック" panose="020B0400000000000000" pitchFamily="50" charset="-128"/>
                    <a:cs typeface="Times New Roman" panose="02020603050405020304" pitchFamily="18" charset="0"/>
                  </a:rPr>
                  <a:t>シート</a:t>
                </a:r>
                <a:r>
                  <a:rPr lang="en-US" altLang="ja-JP" sz="2400" b="1" kern="100" dirty="0">
                    <a:solidFill>
                      <a:srgbClr val="F46442"/>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2400" b="1" kern="100" dirty="0">
                    <a:solidFill>
                      <a:srgbClr val="F46442"/>
                    </a:solidFill>
                    <a:latin typeface="BIZ UDPゴシック" panose="020B0400000000000000" pitchFamily="50" charset="-128"/>
                    <a:ea typeface="BIZ UDPゴシック" panose="020B0400000000000000" pitchFamily="50" charset="-128"/>
                    <a:cs typeface="Times New Roman" panose="02020603050405020304" pitchFamily="18" charset="0"/>
                  </a:rPr>
                  <a:t>各シート右肩のガイド</a:t>
                </a:r>
                <a:r>
                  <a:rPr lang="ja-JP" altLang="ja-JP" sz="2400" b="1" kern="100" dirty="0">
                    <a:solidFill>
                      <a:srgbClr val="F46442"/>
                    </a:solidFill>
                    <a:latin typeface="BIZ UDPゴシック" panose="020B0400000000000000" pitchFamily="50" charset="-128"/>
                    <a:ea typeface="BIZ UDPゴシック" panose="020B0400000000000000" pitchFamily="50" charset="-128"/>
                    <a:cs typeface="Times New Roman" panose="02020603050405020304" pitchFamily="18" charset="0"/>
                  </a:rPr>
                  <a:t>は</a:t>
                </a:r>
                <a:r>
                  <a:rPr lang="ja-JP" altLang="en-US" sz="2400" b="1" kern="100" dirty="0">
                    <a:solidFill>
                      <a:srgbClr val="F46442"/>
                    </a:solidFill>
                    <a:latin typeface="BIZ UDPゴシック" panose="020B0400000000000000" pitchFamily="50" charset="-128"/>
                    <a:ea typeface="BIZ UDPゴシック" panose="020B0400000000000000" pitchFamily="50" charset="-128"/>
                    <a:cs typeface="Times New Roman" panose="02020603050405020304" pitchFamily="18" charset="0"/>
                  </a:rPr>
                  <a:t>公表前に</a:t>
                </a:r>
                <a:r>
                  <a:rPr lang="ja-JP" altLang="ja-JP" sz="2400" b="1" kern="100" dirty="0">
                    <a:solidFill>
                      <a:srgbClr val="F46442"/>
                    </a:solidFill>
                    <a:latin typeface="BIZ UDPゴシック" panose="020B0400000000000000" pitchFamily="50" charset="-128"/>
                    <a:ea typeface="BIZ UDPゴシック" panose="020B0400000000000000" pitchFamily="50" charset="-128"/>
                    <a:cs typeface="Times New Roman" panose="02020603050405020304" pitchFamily="18" charset="0"/>
                  </a:rPr>
                  <a:t>削除してください。</a:t>
                </a:r>
                <a:endParaRPr lang="ja-JP" altLang="ja-JP" sz="1200" b="1" kern="100" dirty="0">
                  <a:solidFill>
                    <a:srgbClr val="F46442"/>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mc:AlternateContent xmlns:mc="http://schemas.openxmlformats.org/markup-compatibility/2006">
            <mc:Choice xmlns:pslz="http://schemas.microsoft.com/office/powerpoint/2016/slidezoom" Requires="pslz">
              <p:graphicFrame>
                <p:nvGraphicFramePr>
                  <p:cNvPr id="24" name="スライド ズーム 23">
                    <a:extLst>
                      <a:ext uri="{FF2B5EF4-FFF2-40B4-BE49-F238E27FC236}">
                        <a16:creationId xmlns:a16="http://schemas.microsoft.com/office/drawing/2014/main" id="{EB667614-23F5-8883-9547-75714248E67E}"/>
                      </a:ext>
                    </a:extLst>
                  </p:cNvPr>
                  <p:cNvGraphicFramePr>
                    <a:graphicFrameLocks noChangeAspect="1"/>
                  </p:cNvGraphicFramePr>
                  <p:nvPr>
                    <p:extLst>
                      <p:ext uri="{D42A27DB-BD31-4B8C-83A1-F6EECF244321}">
                        <p14:modId xmlns:p14="http://schemas.microsoft.com/office/powerpoint/2010/main" val="2026161346"/>
                      </p:ext>
                    </p:extLst>
                  </p:nvPr>
                </p:nvGraphicFramePr>
                <p:xfrm>
                  <a:off x="7139100" y="4369193"/>
                  <a:ext cx="2040204" cy="1412450"/>
                </p:xfrm>
                <a:graphic>
                  <a:graphicData uri="http://schemas.microsoft.com/office/powerpoint/2016/slidezoom">
                    <pslz:sldZm>
                      <pslz:sldZmObj sldId="351" cId="3044440225">
                        <pslz:zmPr id="{D2257B35-5740-4DD0-B196-D7FC607AFD2A}" returnToParent="0" transitionDur="1000">
                          <p166:blipFill xmlns:p166="http://schemas.microsoft.com/office/powerpoint/2016/6/main">
                            <a:blip r:embed="rId2"/>
                            <a:stretch>
                              <a:fillRect/>
                            </a:stretch>
                          </p166:blipFill>
                          <p166:spPr xmlns:p166="http://schemas.microsoft.com/office/powerpoint/2016/6/main">
                            <a:xfrm>
                              <a:off x="0" y="0"/>
                              <a:ext cx="2040204" cy="1412450"/>
                            </a:xfrm>
                            <a:prstGeom prst="rect">
                              <a:avLst/>
                            </a:prstGeom>
                            <a:ln w="3175">
                              <a:solidFill>
                                <a:prstClr val="ltGray"/>
                              </a:solidFill>
                            </a:ln>
                          </p166:spPr>
                        </pslz:zmPr>
                      </pslz:sldZmObj>
                    </pslz:sldZm>
                  </a:graphicData>
                </a:graphic>
              </p:graphicFrame>
            </mc:Choice>
            <mc:Fallback>
              <p:pic>
                <p:nvPicPr>
                  <p:cNvPr id="24" name="スライド ズーム 23">
                    <a:extLst>
                      <a:ext uri="{FF2B5EF4-FFF2-40B4-BE49-F238E27FC236}">
                        <a16:creationId xmlns:a16="http://schemas.microsoft.com/office/drawing/2014/main" id="{EB667614-23F5-8883-9547-75714248E67E}"/>
                      </a:ext>
                    </a:extLst>
                  </p:cNvPr>
                  <p:cNvPicPr>
                    <a:picLocks noGrp="1" noRot="1" noChangeAspect="1" noMove="1" noResize="1" noEditPoints="1" noAdjustHandles="1" noChangeArrowheads="1" noChangeShapeType="1"/>
                  </p:cNvPicPr>
                  <p:nvPr/>
                </p:nvPicPr>
                <p:blipFill>
                  <a:blip r:embed="rId2"/>
                  <a:stretch>
                    <a:fillRect/>
                  </a:stretch>
                </p:blipFill>
                <p:spPr>
                  <a:xfrm>
                    <a:off x="7139100" y="4369193"/>
                    <a:ext cx="2040204" cy="1412450"/>
                  </a:xfrm>
                  <a:prstGeom prst="rect">
                    <a:avLst/>
                  </a:prstGeom>
                  <a:ln w="3175">
                    <a:solidFill>
                      <a:prstClr val="ltGray"/>
                    </a:solidFill>
                  </a:ln>
                </p:spPr>
              </p:pic>
            </mc:Fallback>
          </mc:AlternateContent>
          <p:grpSp>
            <p:nvGrpSpPr>
              <p:cNvPr id="25" name="グループ化 24">
                <a:extLst>
                  <a:ext uri="{FF2B5EF4-FFF2-40B4-BE49-F238E27FC236}">
                    <a16:creationId xmlns:a16="http://schemas.microsoft.com/office/drawing/2014/main" id="{6CBF4DCA-5EBC-E552-BB89-79FE2368A703}"/>
                  </a:ext>
                </a:extLst>
              </p:cNvPr>
              <p:cNvGrpSpPr/>
              <p:nvPr/>
            </p:nvGrpSpPr>
            <p:grpSpPr>
              <a:xfrm>
                <a:off x="7853844" y="4269995"/>
                <a:ext cx="1558603" cy="392185"/>
                <a:chOff x="2952924" y="3689973"/>
                <a:chExt cx="2000076" cy="2090042"/>
              </a:xfrm>
            </p:grpSpPr>
            <p:sp>
              <p:nvSpPr>
                <p:cNvPr id="26" name="楕円 25">
                  <a:extLst>
                    <a:ext uri="{FF2B5EF4-FFF2-40B4-BE49-F238E27FC236}">
                      <a16:creationId xmlns:a16="http://schemas.microsoft.com/office/drawing/2014/main" id="{C5BE4E15-F880-4741-46D1-D528D95E5B4C}"/>
                    </a:ext>
                  </a:extLst>
                </p:cNvPr>
                <p:cNvSpPr/>
                <p:nvPr/>
              </p:nvSpPr>
              <p:spPr>
                <a:xfrm>
                  <a:off x="2952924" y="3689973"/>
                  <a:ext cx="2000076" cy="2006152"/>
                </a:xfrm>
                <a:custGeom>
                  <a:avLst/>
                  <a:gdLst>
                    <a:gd name="connsiteX0" fmla="*/ 0 w 1558603"/>
                    <a:gd name="connsiteY0" fmla="*/ 188222 h 376443"/>
                    <a:gd name="connsiteX1" fmla="*/ 779302 w 1558603"/>
                    <a:gd name="connsiteY1" fmla="*/ 0 h 376443"/>
                    <a:gd name="connsiteX2" fmla="*/ 1558604 w 1558603"/>
                    <a:gd name="connsiteY2" fmla="*/ 188222 h 376443"/>
                    <a:gd name="connsiteX3" fmla="*/ 779302 w 1558603"/>
                    <a:gd name="connsiteY3" fmla="*/ 376444 h 376443"/>
                    <a:gd name="connsiteX4" fmla="*/ 0 w 1558603"/>
                    <a:gd name="connsiteY4" fmla="*/ 188222 h 376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8603" h="376443" extrusionOk="0">
                      <a:moveTo>
                        <a:pt x="0" y="188222"/>
                      </a:moveTo>
                      <a:cubicBezTo>
                        <a:pt x="-14442" y="67287"/>
                        <a:pt x="361373" y="-4527"/>
                        <a:pt x="779302" y="0"/>
                      </a:cubicBezTo>
                      <a:cubicBezTo>
                        <a:pt x="1194735" y="8408"/>
                        <a:pt x="1567927" y="81488"/>
                        <a:pt x="1558604" y="188222"/>
                      </a:cubicBezTo>
                      <a:cubicBezTo>
                        <a:pt x="1538404" y="251901"/>
                        <a:pt x="1197215" y="415290"/>
                        <a:pt x="779302" y="376444"/>
                      </a:cubicBezTo>
                      <a:cubicBezTo>
                        <a:pt x="357801" y="364172"/>
                        <a:pt x="12523" y="291143"/>
                        <a:pt x="0" y="188222"/>
                      </a:cubicBezTo>
                      <a:close/>
                    </a:path>
                  </a:pathLst>
                </a:custGeom>
                <a:noFill/>
                <a:ln w="19050">
                  <a:solidFill>
                    <a:srgbClr val="ED380D">
                      <a:alpha val="50196"/>
                    </a:srgbClr>
                  </a:solidFill>
                  <a:prstDash val="solid"/>
                  <a:extLst>
                    <a:ext uri="{C807C97D-BFC1-408E-A445-0C87EB9F89A2}">
                      <ask:lineSketchStyleProps xmlns:ask="http://schemas.microsoft.com/office/drawing/2018/sketchyshapes" sd="87924873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46"/>
                </a:p>
              </p:txBody>
            </p:sp>
            <p:sp>
              <p:nvSpPr>
                <p:cNvPr id="27" name="楕円 26">
                  <a:extLst>
                    <a:ext uri="{FF2B5EF4-FFF2-40B4-BE49-F238E27FC236}">
                      <a16:creationId xmlns:a16="http://schemas.microsoft.com/office/drawing/2014/main" id="{277CDEE9-F358-8755-8945-9B98861C3D87}"/>
                    </a:ext>
                  </a:extLst>
                </p:cNvPr>
                <p:cNvSpPr/>
                <p:nvPr/>
              </p:nvSpPr>
              <p:spPr>
                <a:xfrm>
                  <a:off x="2952924" y="3773863"/>
                  <a:ext cx="2000076" cy="2006152"/>
                </a:xfrm>
                <a:custGeom>
                  <a:avLst/>
                  <a:gdLst>
                    <a:gd name="connsiteX0" fmla="*/ 0 w 1558603"/>
                    <a:gd name="connsiteY0" fmla="*/ 188222 h 376443"/>
                    <a:gd name="connsiteX1" fmla="*/ 779302 w 1558603"/>
                    <a:gd name="connsiteY1" fmla="*/ 0 h 376443"/>
                    <a:gd name="connsiteX2" fmla="*/ 1558604 w 1558603"/>
                    <a:gd name="connsiteY2" fmla="*/ 188222 h 376443"/>
                    <a:gd name="connsiteX3" fmla="*/ 779302 w 1558603"/>
                    <a:gd name="connsiteY3" fmla="*/ 376444 h 376443"/>
                    <a:gd name="connsiteX4" fmla="*/ 0 w 1558603"/>
                    <a:gd name="connsiteY4" fmla="*/ 188222 h 376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8603" h="376443" extrusionOk="0">
                      <a:moveTo>
                        <a:pt x="0" y="188222"/>
                      </a:moveTo>
                      <a:cubicBezTo>
                        <a:pt x="-14442" y="67287"/>
                        <a:pt x="361373" y="-4527"/>
                        <a:pt x="779302" y="0"/>
                      </a:cubicBezTo>
                      <a:cubicBezTo>
                        <a:pt x="1194735" y="8408"/>
                        <a:pt x="1567927" y="81488"/>
                        <a:pt x="1558604" y="188222"/>
                      </a:cubicBezTo>
                      <a:cubicBezTo>
                        <a:pt x="1538404" y="251901"/>
                        <a:pt x="1197215" y="415290"/>
                        <a:pt x="779302" y="376444"/>
                      </a:cubicBezTo>
                      <a:cubicBezTo>
                        <a:pt x="357801" y="364172"/>
                        <a:pt x="12523" y="291143"/>
                        <a:pt x="0" y="188222"/>
                      </a:cubicBezTo>
                      <a:close/>
                    </a:path>
                  </a:pathLst>
                </a:custGeom>
                <a:noFill/>
                <a:ln w="19050">
                  <a:solidFill>
                    <a:srgbClr val="ED380D">
                      <a:alpha val="50196"/>
                    </a:srgbClr>
                  </a:solidFill>
                  <a:prstDash val="solid"/>
                  <a:extLst>
                    <a:ext uri="{C807C97D-BFC1-408E-A445-0C87EB9F89A2}">
                      <ask:lineSketchStyleProps xmlns:ask="http://schemas.microsoft.com/office/drawing/2018/sketchyshapes" sd="87924873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46"/>
                </a:p>
              </p:txBody>
            </p:sp>
          </p:grpSp>
          <p:cxnSp>
            <p:nvCxnSpPr>
              <p:cNvPr id="28" name="コネクタ: 曲線 27">
                <a:extLst>
                  <a:ext uri="{FF2B5EF4-FFF2-40B4-BE49-F238E27FC236}">
                    <a16:creationId xmlns:a16="http://schemas.microsoft.com/office/drawing/2014/main" id="{37F401F2-2670-8937-B8E6-1202D7B49AE3}"/>
                  </a:ext>
                </a:extLst>
              </p:cNvPr>
              <p:cNvCxnSpPr>
                <a:cxnSpLocks/>
                <a:stCxn id="6" idx="0"/>
                <a:endCxn id="27" idx="2"/>
              </p:cNvCxnSpPr>
              <p:nvPr/>
            </p:nvCxnSpPr>
            <p:spPr>
              <a:xfrm rot="5400000" flipH="1" flipV="1">
                <a:off x="5551402" y="3875557"/>
                <a:ext cx="1704040" cy="2900844"/>
              </a:xfrm>
              <a:prstGeom prst="curvedConnector2">
                <a:avLst/>
              </a:prstGeom>
              <a:ln w="9525">
                <a:solidFill>
                  <a:srgbClr val="ED380D"/>
                </a:solidFill>
                <a:prstDash val="sysDash"/>
                <a:headEnd type="oval" w="med" len="med"/>
                <a:tailEnd type="arrow" w="med" len="med"/>
              </a:ln>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F64760AF-5068-D2A5-A20E-57F24960BDD0}"/>
                  </a:ext>
                </a:extLst>
              </p:cNvPr>
              <p:cNvSpPr txBox="1"/>
              <p:nvPr/>
            </p:nvSpPr>
            <p:spPr>
              <a:xfrm>
                <a:off x="8218719" y="4008385"/>
                <a:ext cx="889233" cy="261610"/>
              </a:xfrm>
              <a:prstGeom prst="rect">
                <a:avLst/>
              </a:prstGeom>
              <a:noFill/>
            </p:spPr>
            <p:txBody>
              <a:bodyPr wrap="square">
                <a:spAutoFit/>
              </a:bodyPr>
              <a:lstStyle/>
              <a:p>
                <a:pPr algn="ctr"/>
                <a:r>
                  <a:rPr lang="ja-JP" altLang="en-US" sz="1100" kern="100" dirty="0">
                    <a:solidFill>
                      <a:srgbClr val="F46442"/>
                    </a:solidFill>
                    <a:latin typeface="BIZ UDPゴシック" panose="020B0400000000000000" pitchFamily="50" charset="-128"/>
                    <a:ea typeface="BIZ UDPゴシック" panose="020B0400000000000000" pitchFamily="50" charset="-128"/>
                    <a:cs typeface="Times New Roman" panose="02020603050405020304" pitchFamily="18" charset="0"/>
                  </a:rPr>
                  <a:t>ガイド</a:t>
                </a:r>
                <a:endParaRPr lang="ja-JP" altLang="ja-JP" sz="700" kern="100" dirty="0">
                  <a:solidFill>
                    <a:srgbClr val="F46442"/>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grpSp>
      </p:grpSp>
    </p:spTree>
    <p:extLst>
      <p:ext uri="{BB962C8B-B14F-4D97-AF65-F5344CB8AC3E}">
        <p14:creationId xmlns:p14="http://schemas.microsoft.com/office/powerpoint/2010/main" val="3181410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62A913CE-FB82-4B1A-8292-897D20EC6488}"/>
              </a:ext>
            </a:extLst>
          </p:cNvPr>
          <p:cNvSpPr txBox="1"/>
          <p:nvPr/>
        </p:nvSpPr>
        <p:spPr>
          <a:xfrm>
            <a:off x="2029960" y="932522"/>
            <a:ext cx="5970844" cy="1094880"/>
          </a:xfrm>
          <a:prstGeom prst="rect">
            <a:avLst/>
          </a:prstGeom>
          <a:noFill/>
        </p:spPr>
        <p:txBody>
          <a:bodyPr wrap="square" rtlCol="0" anchor="ctr">
            <a:noAutofit/>
          </a:bodyPr>
          <a:lstStyle/>
          <a:p>
            <a:r>
              <a:rPr kumimoji="1" lang="ja-JP" altLang="en-US" b="1" dirty="0">
                <a:solidFill>
                  <a:schemeClr val="tx1">
                    <a:lumMod val="65000"/>
                    <a:lumOff val="35000"/>
                  </a:schemeClr>
                </a:solidFill>
                <a:latin typeface="BIZ UDPゴシック" panose="020B0400000000000000" pitchFamily="50" charset="-128"/>
                <a:ea typeface="BIZ UDPゴシック" panose="020B0400000000000000" pitchFamily="50" charset="-128"/>
              </a:rPr>
              <a:t>●●●●年度</a:t>
            </a:r>
            <a:endParaRPr kumimoji="1" lang="en-US" altLang="ja-JP" b="1" dirty="0">
              <a:solidFill>
                <a:schemeClr val="tx1">
                  <a:lumMod val="65000"/>
                  <a:lumOff val="35000"/>
                </a:schemeClr>
              </a:solidFill>
              <a:latin typeface="BIZ UDPゴシック" panose="020B0400000000000000" pitchFamily="50" charset="-128"/>
              <a:ea typeface="BIZ UDPゴシック" panose="020B0400000000000000" pitchFamily="50" charset="-128"/>
            </a:endParaRPr>
          </a:p>
          <a:p>
            <a:r>
              <a:rPr kumimoji="1" lang="ja-JP" altLang="en-US" sz="3200" b="1" dirty="0">
                <a:solidFill>
                  <a:schemeClr val="tx1">
                    <a:lumMod val="65000"/>
                    <a:lumOff val="35000"/>
                  </a:schemeClr>
                </a:solidFill>
                <a:latin typeface="BIZ UDPゴシック" panose="020B0400000000000000" pitchFamily="50" charset="-128"/>
                <a:ea typeface="BIZ UDPゴシック" panose="020B0400000000000000" pitchFamily="50" charset="-128"/>
              </a:rPr>
              <a:t>学校評価アンケート 結果の公表</a:t>
            </a:r>
          </a:p>
        </p:txBody>
      </p:sp>
      <p:sp>
        <p:nvSpPr>
          <p:cNvPr id="8" name="四角形: 角を丸くする 7">
            <a:extLst>
              <a:ext uri="{FF2B5EF4-FFF2-40B4-BE49-F238E27FC236}">
                <a16:creationId xmlns:a16="http://schemas.microsoft.com/office/drawing/2014/main" id="{1568E125-A545-46AB-9674-73ABC5AF692D}"/>
              </a:ext>
            </a:extLst>
          </p:cNvPr>
          <p:cNvSpPr/>
          <p:nvPr/>
        </p:nvSpPr>
        <p:spPr>
          <a:xfrm>
            <a:off x="1683892" y="922789"/>
            <a:ext cx="86185" cy="1196084"/>
          </a:xfrm>
          <a:prstGeom prst="roundRect">
            <a:avLst>
              <a:gd name="adj" fmla="val 50000"/>
            </a:avLst>
          </a:prstGeom>
          <a:solidFill>
            <a:srgbClr val="80BA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F66BA3B2-D6D3-4949-4567-FC58B348641E}"/>
              </a:ext>
            </a:extLst>
          </p:cNvPr>
          <p:cNvSpPr txBox="1"/>
          <p:nvPr/>
        </p:nvSpPr>
        <p:spPr>
          <a:xfrm>
            <a:off x="4436116" y="0"/>
            <a:ext cx="5469884" cy="679508"/>
          </a:xfrm>
          <a:prstGeom prst="rect">
            <a:avLst/>
          </a:prstGeom>
          <a:solidFill>
            <a:srgbClr val="F46442"/>
          </a:solidFill>
        </p:spPr>
        <p:txBody>
          <a:bodyPr wrap="square" rtlCol="0" anchor="t">
            <a:noAutofit/>
          </a:bodyPr>
          <a:lstStyle/>
          <a:p>
            <a:r>
              <a:rPr kumimoji="1" lang="ja-JP" altLang="en-US" sz="1200" b="1" dirty="0">
                <a:solidFill>
                  <a:srgbClr val="FFFF00"/>
                </a:solidFill>
                <a:latin typeface="BIZ UDPゴシック" panose="020B0400000000000000" pitchFamily="50" charset="-128"/>
                <a:ea typeface="BIZ UDPゴシック" panose="020B0400000000000000" pitchFamily="50" charset="-128"/>
              </a:rPr>
              <a:t>ガイド｜作業後、このメモは削除してください</a:t>
            </a:r>
            <a:endParaRPr kumimoji="1" lang="en-US" altLang="ja-JP" sz="1200" b="1" dirty="0">
              <a:solidFill>
                <a:srgbClr val="FFFF00"/>
              </a:solidFill>
              <a:latin typeface="BIZ UDPゴシック" panose="020B0400000000000000" pitchFamily="50" charset="-128"/>
              <a:ea typeface="BIZ UDPゴシック" panose="020B0400000000000000" pitchFamily="50" charset="-128"/>
            </a:endParaRPr>
          </a:p>
          <a:p>
            <a:r>
              <a:rPr kumimoji="1" lang="ja-JP" altLang="en-US" sz="1050" dirty="0">
                <a:solidFill>
                  <a:schemeClr val="bg1"/>
                </a:solidFill>
                <a:latin typeface="BIZ UDPゴシック" panose="020B0400000000000000" pitchFamily="50" charset="-128"/>
                <a:ea typeface="BIZ UDPゴシック" panose="020B0400000000000000" pitchFamily="50" charset="-128"/>
              </a:rPr>
              <a:t>・年度を入力してください</a:t>
            </a:r>
            <a:endParaRPr kumimoji="1" lang="en-US" altLang="ja-JP" sz="1050" dirty="0">
              <a:solidFill>
                <a:schemeClr val="bg1"/>
              </a:solidFill>
              <a:latin typeface="BIZ UDPゴシック" panose="020B0400000000000000" pitchFamily="50" charset="-128"/>
              <a:ea typeface="BIZ UDPゴシック" panose="020B0400000000000000" pitchFamily="50" charset="-128"/>
            </a:endParaRPr>
          </a:p>
          <a:p>
            <a:r>
              <a:rPr kumimoji="1" lang="ja-JP" altLang="en-US" sz="1050" dirty="0">
                <a:solidFill>
                  <a:schemeClr val="bg1"/>
                </a:solidFill>
                <a:latin typeface="BIZ UDPゴシック" panose="020B0400000000000000" pitchFamily="50" charset="-128"/>
                <a:ea typeface="BIZ UDPゴシック" panose="020B0400000000000000" pitchFamily="50" charset="-128"/>
              </a:rPr>
              <a:t>・学校ロゴを配置するなど、任意で必要なパーツをご追加ください</a:t>
            </a:r>
            <a:endParaRPr kumimoji="1" lang="en-US" altLang="ja-JP" sz="1050"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044440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プレースホルダー 17">
            <a:extLst>
              <a:ext uri="{FF2B5EF4-FFF2-40B4-BE49-F238E27FC236}">
                <a16:creationId xmlns:a16="http://schemas.microsoft.com/office/drawing/2014/main" id="{79E5B9DC-1188-4D15-BF36-D7E60D3253DE}"/>
              </a:ext>
            </a:extLst>
          </p:cNvPr>
          <p:cNvSpPr>
            <a:spLocks noGrp="1"/>
          </p:cNvSpPr>
          <p:nvPr>
            <p:ph type="body" sz="quarter" idx="13"/>
          </p:nvPr>
        </p:nvSpPr>
        <p:spPr/>
        <p:txBody>
          <a:bodyPr/>
          <a:lstStyle/>
          <a:p>
            <a:r>
              <a:rPr lang="ja-JP" altLang="en-US" dirty="0"/>
              <a:t>目次</a:t>
            </a:r>
          </a:p>
        </p:txBody>
      </p:sp>
      <p:grpSp>
        <p:nvGrpSpPr>
          <p:cNvPr id="5" name="グループ化 4">
            <a:extLst>
              <a:ext uri="{FF2B5EF4-FFF2-40B4-BE49-F238E27FC236}">
                <a16:creationId xmlns:a16="http://schemas.microsoft.com/office/drawing/2014/main" id="{ED86D4CB-1E4F-A15C-D5FF-A76B014B070E}"/>
              </a:ext>
            </a:extLst>
          </p:cNvPr>
          <p:cNvGrpSpPr/>
          <p:nvPr/>
        </p:nvGrpSpPr>
        <p:grpSpPr>
          <a:xfrm>
            <a:off x="3563123" y="1503198"/>
            <a:ext cx="5077821" cy="772360"/>
            <a:chOff x="3418387" y="1821980"/>
            <a:chExt cx="5077821" cy="772360"/>
          </a:xfrm>
        </p:grpSpPr>
        <p:sp>
          <p:nvSpPr>
            <p:cNvPr id="9" name="テキスト ボックス 8">
              <a:extLst>
                <a:ext uri="{FF2B5EF4-FFF2-40B4-BE49-F238E27FC236}">
                  <a16:creationId xmlns:a16="http://schemas.microsoft.com/office/drawing/2014/main" id="{0C8EF66A-EBD2-41E5-9076-74680F4C06CC}"/>
                </a:ext>
              </a:extLst>
            </p:cNvPr>
            <p:cNvSpPr txBox="1"/>
            <p:nvPr/>
          </p:nvSpPr>
          <p:spPr>
            <a:xfrm>
              <a:off x="3418387" y="1821980"/>
              <a:ext cx="5077821" cy="772360"/>
            </a:xfrm>
            <a:prstGeom prst="roundRect">
              <a:avLst>
                <a:gd name="adj" fmla="val 50000"/>
              </a:avLst>
            </a:prstGeom>
            <a:solidFill>
              <a:srgbClr val="3BAB9E"/>
            </a:solidFill>
            <a:effectLst>
              <a:outerShdw blurRad="50800" dist="38100" dir="2700000" algn="tl" rotWithShape="0">
                <a:prstClr val="black">
                  <a:alpha val="40000"/>
                </a:prstClr>
              </a:outerShdw>
            </a:effectLst>
          </p:spPr>
          <p:txBody>
            <a:bodyPr wrap="square" rtlCol="0" anchor="ctr">
              <a:noAutofit/>
            </a:bodyPr>
            <a:lstStyle/>
            <a:p>
              <a:pPr algn="ctr"/>
              <a:endParaRPr kumimoji="1" lang="ja-JP" altLang="en-US" sz="2800" b="1" dirty="0">
                <a:solidFill>
                  <a:schemeClr val="bg1"/>
                </a:solidFill>
                <a:latin typeface="メイリオ" panose="020B0604030504040204" pitchFamily="50" charset="-128"/>
                <a:ea typeface="メイリオ" panose="020B0604030504040204" pitchFamily="50" charset="-128"/>
              </a:endParaRPr>
            </a:p>
          </p:txBody>
        </p:sp>
        <p:sp>
          <p:nvSpPr>
            <p:cNvPr id="13" name="テキスト プレースホルダー 3">
              <a:extLst>
                <a:ext uri="{FF2B5EF4-FFF2-40B4-BE49-F238E27FC236}">
                  <a16:creationId xmlns:a16="http://schemas.microsoft.com/office/drawing/2014/main" id="{5E442E8B-0F59-4E7C-B7E5-74445F6A463A}"/>
                </a:ext>
              </a:extLst>
            </p:cNvPr>
            <p:cNvSpPr txBox="1">
              <a:spLocks/>
            </p:cNvSpPr>
            <p:nvPr/>
          </p:nvSpPr>
          <p:spPr>
            <a:xfrm>
              <a:off x="3955460" y="1917516"/>
              <a:ext cx="4003675" cy="61735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000" b="0" kern="120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b="1" kern="120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b="1" kern="120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b="1" kern="120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b="1" kern="120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a:lnSpc>
                  <a:spcPct val="125000"/>
                </a:lnSpc>
              </a:pPr>
              <a:r>
                <a:rPr lang="ja-JP" altLang="en-US" sz="2800" b="1" dirty="0">
                  <a:solidFill>
                    <a:schemeClr val="bg1"/>
                  </a:solidFill>
                </a:rPr>
                <a:t>調査概要</a:t>
              </a:r>
            </a:p>
          </p:txBody>
        </p:sp>
      </p:grpSp>
      <p:sp>
        <p:nvSpPr>
          <p:cNvPr id="24" name="四角形: 角を丸くする 23">
            <a:extLst>
              <a:ext uri="{FF2B5EF4-FFF2-40B4-BE49-F238E27FC236}">
                <a16:creationId xmlns:a16="http://schemas.microsoft.com/office/drawing/2014/main" id="{42707E67-85B7-4D68-8A47-E194E1CFA75D}"/>
              </a:ext>
            </a:extLst>
          </p:cNvPr>
          <p:cNvSpPr/>
          <p:nvPr/>
        </p:nvSpPr>
        <p:spPr>
          <a:xfrm>
            <a:off x="659041" y="157616"/>
            <a:ext cx="61913" cy="718685"/>
          </a:xfrm>
          <a:prstGeom prst="roundRect">
            <a:avLst>
              <a:gd name="adj" fmla="val 50000"/>
            </a:avLst>
          </a:prstGeom>
          <a:solidFill>
            <a:srgbClr val="80BA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 name="グループ化 6">
            <a:extLst>
              <a:ext uri="{FF2B5EF4-FFF2-40B4-BE49-F238E27FC236}">
                <a16:creationId xmlns:a16="http://schemas.microsoft.com/office/drawing/2014/main" id="{1DA6BB19-30D0-4460-EBBE-E30CD3A12945}"/>
              </a:ext>
            </a:extLst>
          </p:cNvPr>
          <p:cNvGrpSpPr/>
          <p:nvPr/>
        </p:nvGrpSpPr>
        <p:grpSpPr>
          <a:xfrm>
            <a:off x="3563123" y="4695085"/>
            <a:ext cx="5077821" cy="772360"/>
            <a:chOff x="3418387" y="4216913"/>
            <a:chExt cx="5077821" cy="772360"/>
          </a:xfrm>
        </p:grpSpPr>
        <p:sp>
          <p:nvSpPr>
            <p:cNvPr id="3" name="テキスト ボックス 2">
              <a:extLst>
                <a:ext uri="{FF2B5EF4-FFF2-40B4-BE49-F238E27FC236}">
                  <a16:creationId xmlns:a16="http://schemas.microsoft.com/office/drawing/2014/main" id="{6D0F4D53-7185-02F6-9CF6-B47E09E24539}"/>
                </a:ext>
              </a:extLst>
            </p:cNvPr>
            <p:cNvSpPr txBox="1"/>
            <p:nvPr/>
          </p:nvSpPr>
          <p:spPr>
            <a:xfrm>
              <a:off x="3418387" y="4216913"/>
              <a:ext cx="5077821" cy="772360"/>
            </a:xfrm>
            <a:prstGeom prst="roundRect">
              <a:avLst>
                <a:gd name="adj" fmla="val 50000"/>
              </a:avLst>
            </a:prstGeom>
            <a:solidFill>
              <a:srgbClr val="3BAB9E"/>
            </a:solidFill>
            <a:effectLst>
              <a:outerShdw blurRad="50800" dist="38100" dir="2700000" algn="tl" rotWithShape="0">
                <a:prstClr val="black">
                  <a:alpha val="40000"/>
                </a:prstClr>
              </a:outerShdw>
            </a:effectLst>
          </p:spPr>
          <p:txBody>
            <a:bodyPr wrap="square" rtlCol="0" anchor="ctr">
              <a:noAutofit/>
            </a:bodyPr>
            <a:lstStyle/>
            <a:p>
              <a:pPr algn="ctr"/>
              <a:endParaRPr kumimoji="1" lang="ja-JP" altLang="en-US" sz="2800" b="1" dirty="0">
                <a:solidFill>
                  <a:schemeClr val="bg1"/>
                </a:solidFill>
                <a:latin typeface="メイリオ" panose="020B0604030504040204" pitchFamily="50" charset="-128"/>
                <a:ea typeface="メイリオ" panose="020B0604030504040204" pitchFamily="50" charset="-128"/>
              </a:endParaRPr>
            </a:p>
          </p:txBody>
        </p:sp>
        <p:sp>
          <p:nvSpPr>
            <p:cNvPr id="4" name="テキスト プレースホルダー 3">
              <a:extLst>
                <a:ext uri="{FF2B5EF4-FFF2-40B4-BE49-F238E27FC236}">
                  <a16:creationId xmlns:a16="http://schemas.microsoft.com/office/drawing/2014/main" id="{8DCE37E5-9418-B1AE-A89E-E5E312A252BB}"/>
                </a:ext>
              </a:extLst>
            </p:cNvPr>
            <p:cNvSpPr txBox="1">
              <a:spLocks/>
            </p:cNvSpPr>
            <p:nvPr/>
          </p:nvSpPr>
          <p:spPr>
            <a:xfrm>
              <a:off x="3955460" y="4317729"/>
              <a:ext cx="4003675" cy="57072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000" b="0" kern="120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b="1" kern="120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b="1" kern="120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b="1" kern="120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b="1" kern="120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a:lnSpc>
                  <a:spcPct val="125000"/>
                </a:lnSpc>
              </a:pPr>
              <a:r>
                <a:rPr lang="ja-JP" altLang="en-US" sz="2800" b="1" dirty="0">
                  <a:solidFill>
                    <a:schemeClr val="bg1"/>
                  </a:solidFill>
                </a:rPr>
                <a:t>集計結果グラフ</a:t>
              </a:r>
            </a:p>
          </p:txBody>
        </p:sp>
      </p:grpSp>
      <p:grpSp>
        <p:nvGrpSpPr>
          <p:cNvPr id="6" name="グループ化 5">
            <a:extLst>
              <a:ext uri="{FF2B5EF4-FFF2-40B4-BE49-F238E27FC236}">
                <a16:creationId xmlns:a16="http://schemas.microsoft.com/office/drawing/2014/main" id="{00CB1ED0-DF45-A48C-B609-9BC4A1C9E22C}"/>
              </a:ext>
            </a:extLst>
          </p:cNvPr>
          <p:cNvGrpSpPr/>
          <p:nvPr/>
        </p:nvGrpSpPr>
        <p:grpSpPr>
          <a:xfrm>
            <a:off x="3563123" y="3631122"/>
            <a:ext cx="5077821" cy="772360"/>
            <a:chOff x="3418387" y="2968657"/>
            <a:chExt cx="5077821" cy="772360"/>
          </a:xfrm>
        </p:grpSpPr>
        <p:sp>
          <p:nvSpPr>
            <p:cNvPr id="8" name="テキスト ボックス 7">
              <a:extLst>
                <a:ext uri="{FF2B5EF4-FFF2-40B4-BE49-F238E27FC236}">
                  <a16:creationId xmlns:a16="http://schemas.microsoft.com/office/drawing/2014/main" id="{619243F9-59B5-4649-9D91-AE7306930056}"/>
                </a:ext>
              </a:extLst>
            </p:cNvPr>
            <p:cNvSpPr txBox="1"/>
            <p:nvPr/>
          </p:nvSpPr>
          <p:spPr>
            <a:xfrm>
              <a:off x="3418387" y="2968657"/>
              <a:ext cx="5077821" cy="772360"/>
            </a:xfrm>
            <a:prstGeom prst="roundRect">
              <a:avLst>
                <a:gd name="adj" fmla="val 50000"/>
              </a:avLst>
            </a:prstGeom>
            <a:solidFill>
              <a:srgbClr val="3BAB9E"/>
            </a:solidFill>
            <a:effectLst>
              <a:outerShdw blurRad="50800" dist="38100" dir="2700000" algn="tl" rotWithShape="0">
                <a:prstClr val="black">
                  <a:alpha val="40000"/>
                </a:prstClr>
              </a:outerShdw>
            </a:effectLst>
          </p:spPr>
          <p:txBody>
            <a:bodyPr wrap="square" rtlCol="0" anchor="ctr">
              <a:noAutofit/>
            </a:bodyPr>
            <a:lstStyle/>
            <a:p>
              <a:pPr algn="ctr"/>
              <a:endParaRPr kumimoji="1" lang="ja-JP" altLang="en-US" sz="2800" b="1" dirty="0">
                <a:solidFill>
                  <a:schemeClr val="bg1"/>
                </a:solidFill>
                <a:latin typeface="メイリオ" panose="020B0604030504040204" pitchFamily="50" charset="-128"/>
                <a:ea typeface="メイリオ" panose="020B0604030504040204" pitchFamily="50" charset="-128"/>
              </a:endParaRPr>
            </a:p>
          </p:txBody>
        </p:sp>
        <p:sp>
          <p:nvSpPr>
            <p:cNvPr id="14" name="テキスト プレースホルダー 3">
              <a:extLst>
                <a:ext uri="{FF2B5EF4-FFF2-40B4-BE49-F238E27FC236}">
                  <a16:creationId xmlns:a16="http://schemas.microsoft.com/office/drawing/2014/main" id="{C360A196-E737-4A8F-88CE-D62501E66109}"/>
                </a:ext>
              </a:extLst>
            </p:cNvPr>
            <p:cNvSpPr txBox="1">
              <a:spLocks/>
            </p:cNvSpPr>
            <p:nvPr/>
          </p:nvSpPr>
          <p:spPr>
            <a:xfrm>
              <a:off x="3955460" y="3069473"/>
              <a:ext cx="4003675" cy="57072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000" b="0" kern="120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b="1" kern="120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b="1" kern="120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b="1" kern="120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b="1" kern="120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a:lnSpc>
                  <a:spcPct val="125000"/>
                </a:lnSpc>
              </a:pPr>
              <a:r>
                <a:rPr lang="ja-JP" altLang="en-US" sz="2800" b="1" dirty="0">
                  <a:solidFill>
                    <a:schemeClr val="bg1"/>
                  </a:solidFill>
                </a:rPr>
                <a:t>結果概要</a:t>
              </a:r>
            </a:p>
          </p:txBody>
        </p:sp>
      </p:grpSp>
      <p:grpSp>
        <p:nvGrpSpPr>
          <p:cNvPr id="10" name="グループ化 9">
            <a:extLst>
              <a:ext uri="{FF2B5EF4-FFF2-40B4-BE49-F238E27FC236}">
                <a16:creationId xmlns:a16="http://schemas.microsoft.com/office/drawing/2014/main" id="{3B62D00B-4C57-5BC6-A0AC-04CBA35AD92A}"/>
              </a:ext>
            </a:extLst>
          </p:cNvPr>
          <p:cNvGrpSpPr/>
          <p:nvPr/>
        </p:nvGrpSpPr>
        <p:grpSpPr>
          <a:xfrm>
            <a:off x="3563123" y="2567160"/>
            <a:ext cx="5077821" cy="772360"/>
            <a:chOff x="3418387" y="2968657"/>
            <a:chExt cx="5077821" cy="772360"/>
          </a:xfrm>
        </p:grpSpPr>
        <p:sp>
          <p:nvSpPr>
            <p:cNvPr id="11" name="テキスト ボックス 10">
              <a:extLst>
                <a:ext uri="{FF2B5EF4-FFF2-40B4-BE49-F238E27FC236}">
                  <a16:creationId xmlns:a16="http://schemas.microsoft.com/office/drawing/2014/main" id="{6E42F099-0268-9DEE-659A-B7D41DD50FA8}"/>
                </a:ext>
              </a:extLst>
            </p:cNvPr>
            <p:cNvSpPr txBox="1"/>
            <p:nvPr/>
          </p:nvSpPr>
          <p:spPr>
            <a:xfrm>
              <a:off x="3418387" y="2968657"/>
              <a:ext cx="5077821" cy="772360"/>
            </a:xfrm>
            <a:prstGeom prst="roundRect">
              <a:avLst>
                <a:gd name="adj" fmla="val 50000"/>
              </a:avLst>
            </a:prstGeom>
            <a:solidFill>
              <a:srgbClr val="3BAB9E"/>
            </a:solidFill>
            <a:effectLst>
              <a:outerShdw blurRad="50800" dist="38100" dir="2700000" algn="tl" rotWithShape="0">
                <a:prstClr val="black">
                  <a:alpha val="40000"/>
                </a:prstClr>
              </a:outerShdw>
            </a:effectLst>
          </p:spPr>
          <p:txBody>
            <a:bodyPr wrap="square" rtlCol="0" anchor="ctr">
              <a:noAutofit/>
            </a:bodyPr>
            <a:lstStyle/>
            <a:p>
              <a:pPr algn="ctr"/>
              <a:endParaRPr kumimoji="1" lang="ja-JP" altLang="en-US" sz="2800" b="1" dirty="0">
                <a:solidFill>
                  <a:schemeClr val="bg1"/>
                </a:solidFill>
                <a:latin typeface="メイリオ" panose="020B0604030504040204" pitchFamily="50" charset="-128"/>
                <a:ea typeface="メイリオ" panose="020B0604030504040204" pitchFamily="50" charset="-128"/>
              </a:endParaRPr>
            </a:p>
          </p:txBody>
        </p:sp>
        <p:sp>
          <p:nvSpPr>
            <p:cNvPr id="12" name="テキスト プレースホルダー 3">
              <a:extLst>
                <a:ext uri="{FF2B5EF4-FFF2-40B4-BE49-F238E27FC236}">
                  <a16:creationId xmlns:a16="http://schemas.microsoft.com/office/drawing/2014/main" id="{1DBB189D-887A-834E-F28E-FD1576252C54}"/>
                </a:ext>
              </a:extLst>
            </p:cNvPr>
            <p:cNvSpPr txBox="1">
              <a:spLocks/>
            </p:cNvSpPr>
            <p:nvPr/>
          </p:nvSpPr>
          <p:spPr>
            <a:xfrm>
              <a:off x="3955460" y="3069473"/>
              <a:ext cx="4003675" cy="57072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000" b="0" kern="120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b="1" kern="120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b="1" kern="120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b="1" kern="120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b="1" kern="120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a:lnSpc>
                  <a:spcPct val="125000"/>
                </a:lnSpc>
              </a:pPr>
              <a:r>
                <a:rPr lang="ja-JP" altLang="en-US" sz="2800" b="1" dirty="0">
                  <a:solidFill>
                    <a:schemeClr val="bg1"/>
                  </a:solidFill>
                </a:rPr>
                <a:t>アンケート設問</a:t>
              </a:r>
            </a:p>
          </p:txBody>
        </p:sp>
      </p:grpSp>
    </p:spTree>
    <p:extLst>
      <p:ext uri="{BB962C8B-B14F-4D97-AF65-F5344CB8AC3E}">
        <p14:creationId xmlns:p14="http://schemas.microsoft.com/office/powerpoint/2010/main" val="3819869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A622EA8C-69BD-3E31-9C1B-81AEEF822AA0}"/>
              </a:ext>
            </a:extLst>
          </p:cNvPr>
          <p:cNvSpPr/>
          <p:nvPr/>
        </p:nvSpPr>
        <p:spPr>
          <a:xfrm>
            <a:off x="659041" y="157616"/>
            <a:ext cx="61913" cy="718685"/>
          </a:xfrm>
          <a:prstGeom prst="roundRect">
            <a:avLst>
              <a:gd name="adj" fmla="val 50000"/>
            </a:avLst>
          </a:prstGeom>
          <a:solidFill>
            <a:srgbClr val="80BA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プレースホルダー 17">
            <a:extLst>
              <a:ext uri="{FF2B5EF4-FFF2-40B4-BE49-F238E27FC236}">
                <a16:creationId xmlns:a16="http://schemas.microsoft.com/office/drawing/2014/main" id="{61F19EE4-E305-BFCE-B987-40A145840D12}"/>
              </a:ext>
            </a:extLst>
          </p:cNvPr>
          <p:cNvSpPr>
            <a:spLocks noGrp="1"/>
          </p:cNvSpPr>
          <p:nvPr>
            <p:ph type="body" sz="quarter" idx="13"/>
          </p:nvPr>
        </p:nvSpPr>
        <p:spPr>
          <a:xfrm>
            <a:off x="771526" y="279113"/>
            <a:ext cx="2664772" cy="597188"/>
          </a:xfrm>
        </p:spPr>
        <p:txBody>
          <a:bodyPr/>
          <a:lstStyle/>
          <a:p>
            <a:r>
              <a:rPr lang="ja-JP" altLang="en-US" dirty="0"/>
              <a:t>調査概要</a:t>
            </a:r>
          </a:p>
        </p:txBody>
      </p:sp>
      <p:graphicFrame>
        <p:nvGraphicFramePr>
          <p:cNvPr id="18" name="表 13">
            <a:extLst>
              <a:ext uri="{FF2B5EF4-FFF2-40B4-BE49-F238E27FC236}">
                <a16:creationId xmlns:a16="http://schemas.microsoft.com/office/drawing/2014/main" id="{EBB9A2BB-E06D-14FA-9012-486BB72F9980}"/>
              </a:ext>
            </a:extLst>
          </p:cNvPr>
          <p:cNvGraphicFramePr>
            <a:graphicFrameLocks noGrp="1"/>
          </p:cNvGraphicFramePr>
          <p:nvPr>
            <p:extLst>
              <p:ext uri="{D42A27DB-BD31-4B8C-83A1-F6EECF244321}">
                <p14:modId xmlns:p14="http://schemas.microsoft.com/office/powerpoint/2010/main" val="495671699"/>
              </p:ext>
            </p:extLst>
          </p:nvPr>
        </p:nvGraphicFramePr>
        <p:xfrm>
          <a:off x="2399251" y="1006680"/>
          <a:ext cx="6839999" cy="5352176"/>
        </p:xfrm>
        <a:graphic>
          <a:graphicData uri="http://schemas.openxmlformats.org/drawingml/2006/table">
            <a:tbl>
              <a:tblPr firstRow="1" bandRow="1">
                <a:tableStyleId>{7DF18680-E054-41AD-8BC1-D1AEF772440D}</a:tableStyleId>
              </a:tblPr>
              <a:tblGrid>
                <a:gridCol w="1856946">
                  <a:extLst>
                    <a:ext uri="{9D8B030D-6E8A-4147-A177-3AD203B41FA5}">
                      <a16:colId xmlns:a16="http://schemas.microsoft.com/office/drawing/2014/main" val="3170670046"/>
                    </a:ext>
                  </a:extLst>
                </a:gridCol>
                <a:gridCol w="4983053">
                  <a:extLst>
                    <a:ext uri="{9D8B030D-6E8A-4147-A177-3AD203B41FA5}">
                      <a16:colId xmlns:a16="http://schemas.microsoft.com/office/drawing/2014/main" val="2269338640"/>
                    </a:ext>
                  </a:extLst>
                </a:gridCol>
              </a:tblGrid>
              <a:tr h="154709">
                <a:tc>
                  <a:txBody>
                    <a:bodyPr/>
                    <a:lstStyle/>
                    <a:p>
                      <a:pPr algn="ctr"/>
                      <a:endParaRPr kumimoji="1" lang="ja-JP" altLang="en-US" sz="100" b="1" dirty="0">
                        <a:solidFill>
                          <a:schemeClr val="bg1"/>
                        </a:solidFill>
                        <a:latin typeface="BIZ UDPゴシック" panose="020B0400000000000000" pitchFamily="50" charset="-128"/>
                        <a:ea typeface="BIZ UDPゴシック" panose="020B0400000000000000" pitchFamily="50" charset="-128"/>
                      </a:endParaRPr>
                    </a:p>
                  </a:txBody>
                  <a:tcPr marL="74295" marR="74295" marT="37148" marB="37148" anchor="ctr">
                    <a:solidFill>
                      <a:srgbClr val="40BAAB"/>
                    </a:solidFill>
                  </a:tcPr>
                </a:tc>
                <a:tc>
                  <a:txBody>
                    <a:bodyPr/>
                    <a:lstStyle/>
                    <a:p>
                      <a:pPr algn="ctr"/>
                      <a:endParaRPr kumimoji="1" lang="ja-JP" altLang="en-US" sz="100" b="1" dirty="0">
                        <a:solidFill>
                          <a:schemeClr val="bg1"/>
                        </a:solidFill>
                        <a:latin typeface="BIZ UDPゴシック" panose="020B0400000000000000" pitchFamily="50" charset="-128"/>
                        <a:ea typeface="BIZ UDPゴシック" panose="020B0400000000000000" pitchFamily="50" charset="-128"/>
                      </a:endParaRPr>
                    </a:p>
                  </a:txBody>
                  <a:tcPr marL="74295" marR="74295" marT="37148" marB="37148" anchor="ctr">
                    <a:solidFill>
                      <a:srgbClr val="40BAAB"/>
                    </a:solidFill>
                  </a:tcPr>
                </a:tc>
                <a:extLst>
                  <a:ext uri="{0D108BD9-81ED-4DB2-BD59-A6C34878D82A}">
                    <a16:rowId xmlns:a16="http://schemas.microsoft.com/office/drawing/2014/main" val="965734228"/>
                  </a:ext>
                </a:extLst>
              </a:tr>
              <a:tr h="627660">
                <a:tc>
                  <a:txBody>
                    <a:bodyPr/>
                    <a:lstStyle/>
                    <a:p>
                      <a:pPr algn="ctr"/>
                      <a:r>
                        <a:rPr kumimoji="1" lang="ja-JP" altLang="en-US" sz="1400" b="0" dirty="0">
                          <a:solidFill>
                            <a:srgbClr val="2C8076"/>
                          </a:solidFill>
                          <a:latin typeface="BIZ UDPゴシック" panose="020B0400000000000000" pitchFamily="50" charset="-128"/>
                          <a:ea typeface="BIZ UDPゴシック" panose="020B0400000000000000" pitchFamily="50" charset="-128"/>
                        </a:rPr>
                        <a:t>調査対象</a:t>
                      </a:r>
                    </a:p>
                  </a:txBody>
                  <a:tcPr marL="74295" marR="74295" marT="37148" marB="37148" anchor="ctr">
                    <a:solidFill>
                      <a:srgbClr val="D1EFEB"/>
                    </a:solidFill>
                  </a:tcPr>
                </a:tc>
                <a:tc>
                  <a:txBody>
                    <a:bodyPr/>
                    <a:lstStyle/>
                    <a:p>
                      <a:r>
                        <a:rPr kumimoji="1" lang="ja-JP" altLang="en-US" sz="1400" b="0" dirty="0">
                          <a:solidFill>
                            <a:schemeClr val="tx1">
                              <a:lumMod val="75000"/>
                              <a:lumOff val="25000"/>
                            </a:schemeClr>
                          </a:solidFill>
                          <a:latin typeface="BIZ UDP明朝 Medium" panose="02020500000000000000" pitchFamily="18" charset="-128"/>
                          <a:ea typeface="BIZ UDP明朝 Medium" panose="02020500000000000000" pitchFamily="18" charset="-128"/>
                        </a:rPr>
                        <a:t>本校在籍の●●●</a:t>
                      </a:r>
                    </a:p>
                  </a:txBody>
                  <a:tcPr marL="74295" marR="74295" marT="37148" marB="37148" anchor="ctr">
                    <a:solidFill>
                      <a:srgbClr val="D1EFEB"/>
                    </a:solidFill>
                  </a:tcPr>
                </a:tc>
                <a:extLst>
                  <a:ext uri="{0D108BD9-81ED-4DB2-BD59-A6C34878D82A}">
                    <a16:rowId xmlns:a16="http://schemas.microsoft.com/office/drawing/2014/main" val="3526712982"/>
                  </a:ext>
                </a:extLst>
              </a:tr>
              <a:tr h="685581">
                <a:tc>
                  <a:txBody>
                    <a:bodyPr/>
                    <a:lstStyle/>
                    <a:p>
                      <a:pPr algn="ctr"/>
                      <a:r>
                        <a:rPr kumimoji="1" lang="ja-JP" altLang="en-US" sz="1400" b="0" dirty="0">
                          <a:solidFill>
                            <a:srgbClr val="2C8076"/>
                          </a:solidFill>
                          <a:latin typeface="BIZ UDPゴシック" panose="020B0400000000000000" pitchFamily="50" charset="-128"/>
                          <a:ea typeface="BIZ UDPゴシック" panose="020B0400000000000000" pitchFamily="50" charset="-128"/>
                        </a:rPr>
                        <a:t>調査時期</a:t>
                      </a:r>
                    </a:p>
                  </a:txBody>
                  <a:tcPr marL="74295" marR="74295" marT="37148" marB="37148" anchor="ctr">
                    <a:solidFill>
                      <a:srgbClr val="D1EFEB"/>
                    </a:solidFill>
                  </a:tcPr>
                </a:tc>
                <a:tc>
                  <a:txBody>
                    <a:bodyPr/>
                    <a:lstStyle/>
                    <a:p>
                      <a:r>
                        <a:rPr kumimoji="0" lang="ja-JP" altLang="en-US" sz="1400" b="0" i="0" u="none" strike="noStrike" cap="none" normalizeH="0" baseline="0" dirty="0">
                          <a:ln>
                            <a:noFill/>
                          </a:ln>
                          <a:solidFill>
                            <a:schemeClr val="tx1">
                              <a:lumMod val="75000"/>
                              <a:lumOff val="25000"/>
                            </a:schemeClr>
                          </a:solidFill>
                          <a:effectLst/>
                          <a:latin typeface="BIZ UDP明朝 Medium" panose="02020500000000000000" pitchFamily="18" charset="-128"/>
                          <a:ea typeface="BIZ UDP明朝 Medium" panose="02020500000000000000" pitchFamily="18" charset="-128"/>
                        </a:rPr>
                        <a:t>●●●●年●月●日　～　●●●●年●月●日　</a:t>
                      </a:r>
                    </a:p>
                  </a:txBody>
                  <a:tcPr marL="74295" marR="74295" marT="37148" marB="37148" anchor="ctr">
                    <a:solidFill>
                      <a:srgbClr val="D1EFEB"/>
                    </a:solidFill>
                  </a:tcPr>
                </a:tc>
                <a:extLst>
                  <a:ext uri="{0D108BD9-81ED-4DB2-BD59-A6C34878D82A}">
                    <a16:rowId xmlns:a16="http://schemas.microsoft.com/office/drawing/2014/main" val="1202588630"/>
                  </a:ext>
                </a:extLst>
              </a:tr>
              <a:tr h="717188">
                <a:tc>
                  <a:txBody>
                    <a:bodyPr/>
                    <a:lstStyle/>
                    <a:p>
                      <a:pPr algn="ctr"/>
                      <a:r>
                        <a:rPr kumimoji="1" lang="ja-JP" altLang="en-US" sz="1400" b="0" dirty="0">
                          <a:solidFill>
                            <a:srgbClr val="2C8076"/>
                          </a:solidFill>
                          <a:latin typeface="BIZ UDPゴシック" panose="020B0400000000000000" pitchFamily="50" charset="-128"/>
                          <a:ea typeface="BIZ UDPゴシック" panose="020B0400000000000000" pitchFamily="50" charset="-128"/>
                        </a:rPr>
                        <a:t>回答方法</a:t>
                      </a:r>
                    </a:p>
                  </a:txBody>
                  <a:tcPr marL="74295" marR="74295" marT="37148" marB="37148" anchor="ctr">
                    <a:solidFill>
                      <a:srgbClr val="D1EFE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cap="none" normalizeH="0" baseline="0" dirty="0">
                          <a:ln>
                            <a:noFill/>
                          </a:ln>
                          <a:solidFill>
                            <a:schemeClr val="tx1">
                              <a:lumMod val="75000"/>
                              <a:lumOff val="25000"/>
                            </a:schemeClr>
                          </a:solidFill>
                          <a:effectLst/>
                          <a:latin typeface="BIZ UDP明朝 Medium" panose="02020500000000000000" pitchFamily="18" charset="-128"/>
                          <a:ea typeface="BIZ UDP明朝 Medium" panose="02020500000000000000" pitchFamily="18" charset="-128"/>
                        </a:rPr>
                        <a:t>四肢択一形式、および自由記述形式</a:t>
                      </a:r>
                      <a:endParaRPr kumimoji="0" lang="en-US" altLang="ja-JP" sz="1400" b="0" i="0" u="none" strike="noStrike" cap="none" normalizeH="0" baseline="0" dirty="0">
                        <a:ln>
                          <a:noFill/>
                        </a:ln>
                        <a:solidFill>
                          <a:schemeClr val="tx1">
                            <a:lumMod val="75000"/>
                            <a:lumOff val="25000"/>
                          </a:schemeClr>
                        </a:solidFill>
                        <a:effectLst/>
                        <a:latin typeface="BIZ UDP明朝 Medium" panose="02020500000000000000" pitchFamily="18" charset="-128"/>
                        <a:ea typeface="BIZ UDP明朝 Medium" panose="020205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cap="none" normalizeH="0" baseline="0" dirty="0">
                          <a:ln>
                            <a:noFill/>
                          </a:ln>
                          <a:solidFill>
                            <a:schemeClr val="tx1">
                              <a:lumMod val="75000"/>
                              <a:lumOff val="25000"/>
                            </a:schemeClr>
                          </a:solidFill>
                          <a:effectLst/>
                          <a:latin typeface="BIZ UDP明朝 Medium" panose="02020500000000000000" pitchFamily="18" charset="-128"/>
                          <a:ea typeface="BIZ UDP明朝 Medium" panose="02020500000000000000" pitchFamily="18" charset="-128"/>
                        </a:rPr>
                        <a:t>の</a:t>
                      </a:r>
                      <a:r>
                        <a:rPr kumimoji="0" lang="en-US" altLang="ja-JP" sz="1400" b="0" i="0" u="none" strike="noStrike" cap="none" normalizeH="0" baseline="0" dirty="0">
                          <a:ln>
                            <a:noFill/>
                          </a:ln>
                          <a:solidFill>
                            <a:schemeClr val="tx1">
                              <a:lumMod val="75000"/>
                              <a:lumOff val="25000"/>
                            </a:schemeClr>
                          </a:solidFill>
                          <a:effectLst/>
                          <a:latin typeface="BIZ UDP明朝 Medium" panose="02020500000000000000" pitchFamily="18" charset="-128"/>
                          <a:ea typeface="BIZ UDP明朝 Medium" panose="02020500000000000000" pitchFamily="18" charset="-128"/>
                        </a:rPr>
                        <a:t>WEB</a:t>
                      </a:r>
                      <a:r>
                        <a:rPr kumimoji="0" lang="ja-JP" altLang="en-US" sz="1400" b="0" i="0" u="none" strike="noStrike" cap="none" normalizeH="0" baseline="0" dirty="0">
                          <a:ln>
                            <a:noFill/>
                          </a:ln>
                          <a:solidFill>
                            <a:schemeClr val="tx1">
                              <a:lumMod val="75000"/>
                              <a:lumOff val="25000"/>
                            </a:schemeClr>
                          </a:solidFill>
                          <a:effectLst/>
                          <a:latin typeface="BIZ UDP明朝 Medium" panose="02020500000000000000" pitchFamily="18" charset="-128"/>
                          <a:ea typeface="BIZ UDP明朝 Medium" panose="02020500000000000000" pitchFamily="18" charset="-128"/>
                        </a:rPr>
                        <a:t>アンケートへの回答にて。</a:t>
                      </a:r>
                    </a:p>
                  </a:txBody>
                  <a:tcPr marL="74295" marR="74295" marT="37148" marB="37148" anchor="ctr">
                    <a:solidFill>
                      <a:srgbClr val="D1EFEB"/>
                    </a:solidFill>
                  </a:tcPr>
                </a:tc>
                <a:extLst>
                  <a:ext uri="{0D108BD9-81ED-4DB2-BD59-A6C34878D82A}">
                    <a16:rowId xmlns:a16="http://schemas.microsoft.com/office/drawing/2014/main" val="751851217"/>
                  </a:ext>
                </a:extLst>
              </a:tr>
              <a:tr h="3167038">
                <a:tc>
                  <a:txBody>
                    <a:bodyPr/>
                    <a:lstStyle/>
                    <a:p>
                      <a:pPr algn="ctr"/>
                      <a:r>
                        <a:rPr kumimoji="1" lang="ja-JP" altLang="en-US" sz="1400" b="0" dirty="0">
                          <a:solidFill>
                            <a:srgbClr val="2C8076"/>
                          </a:solidFill>
                          <a:latin typeface="BIZ UDPゴシック" panose="020B0400000000000000" pitchFamily="50" charset="-128"/>
                          <a:ea typeface="BIZ UDPゴシック" panose="020B0400000000000000" pitchFamily="50" charset="-128"/>
                        </a:rPr>
                        <a:t>調査方法</a:t>
                      </a:r>
                    </a:p>
                  </a:txBody>
                  <a:tcPr marL="74295" marR="74295" marT="37148" marB="37148" anchor="ctr">
                    <a:solidFill>
                      <a:srgbClr val="D1EFE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cap="none" normalizeH="0" baseline="0" dirty="0">
                          <a:ln>
                            <a:noFill/>
                          </a:ln>
                          <a:solidFill>
                            <a:schemeClr val="tx1">
                              <a:lumMod val="75000"/>
                              <a:lumOff val="25000"/>
                            </a:schemeClr>
                          </a:solidFill>
                          <a:effectLst/>
                          <a:latin typeface="BIZ UDP明朝 Medium" panose="02020500000000000000" pitchFamily="18" charset="-128"/>
                          <a:ea typeface="BIZ UDP明朝 Medium" panose="02020500000000000000" pitchFamily="18" charset="-128"/>
                        </a:rPr>
                        <a:t>次頁に掲載する設問に対し、調査対象者が回答する。</a:t>
                      </a:r>
                      <a:endParaRPr kumimoji="0" lang="en-US" altLang="ja-JP" sz="1400" b="0" i="0" u="none" strike="noStrike" cap="none" normalizeH="0" baseline="0" dirty="0">
                        <a:ln>
                          <a:noFill/>
                        </a:ln>
                        <a:solidFill>
                          <a:schemeClr val="tx1">
                            <a:lumMod val="75000"/>
                            <a:lumOff val="25000"/>
                          </a:schemeClr>
                        </a:solidFill>
                        <a:effectLst/>
                        <a:latin typeface="BIZ UDP明朝 Medium" panose="02020500000000000000" pitchFamily="18" charset="-128"/>
                        <a:ea typeface="BIZ UDP明朝 Medium" panose="020205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cap="none" normalizeH="0" baseline="0" dirty="0">
                          <a:ln>
                            <a:noFill/>
                          </a:ln>
                          <a:solidFill>
                            <a:schemeClr val="tx1">
                              <a:lumMod val="75000"/>
                              <a:lumOff val="25000"/>
                            </a:schemeClr>
                          </a:solidFill>
                          <a:effectLst/>
                          <a:latin typeface="BIZ UDP明朝 Medium" panose="02020500000000000000" pitchFamily="18" charset="-128"/>
                          <a:ea typeface="BIZ UDP明朝 Medium" panose="02020500000000000000" pitchFamily="18" charset="-128"/>
                        </a:rPr>
                        <a:t>回答内容を以下のように点数化し、集計した。</a:t>
                      </a:r>
                      <a:endParaRPr kumimoji="0" lang="en-US" altLang="ja-JP" sz="1400" b="0" i="0" u="none" strike="noStrike" cap="none" normalizeH="0" baseline="0" dirty="0">
                        <a:ln>
                          <a:noFill/>
                        </a:ln>
                        <a:solidFill>
                          <a:schemeClr val="tx1">
                            <a:lumMod val="75000"/>
                            <a:lumOff val="25000"/>
                          </a:schemeClr>
                        </a:solidFill>
                        <a:effectLst/>
                        <a:latin typeface="BIZ UDP明朝 Medium" panose="02020500000000000000" pitchFamily="18" charset="-128"/>
                        <a:ea typeface="BIZ UDP明朝 Medium" panose="020205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ja-JP" sz="1400" b="0" i="0" u="none" strike="noStrike" cap="none" normalizeH="0" baseline="0" dirty="0">
                        <a:ln>
                          <a:noFill/>
                        </a:ln>
                        <a:solidFill>
                          <a:schemeClr val="tx1">
                            <a:lumMod val="75000"/>
                            <a:lumOff val="25000"/>
                          </a:schemeClr>
                        </a:solidFill>
                        <a:effectLst/>
                        <a:latin typeface="BIZ UDP明朝 Medium" panose="02020500000000000000" pitchFamily="18" charset="-128"/>
                        <a:ea typeface="BIZ UDP明朝 Medium" panose="020205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cap="none" normalizeH="0" baseline="0" dirty="0">
                          <a:ln>
                            <a:noFill/>
                          </a:ln>
                          <a:solidFill>
                            <a:schemeClr val="tx1">
                              <a:lumMod val="75000"/>
                              <a:lumOff val="25000"/>
                            </a:schemeClr>
                          </a:solidFill>
                          <a:effectLst/>
                          <a:latin typeface="BIZ UDP明朝 Medium" panose="02020500000000000000" pitchFamily="18" charset="-128"/>
                          <a:ea typeface="BIZ UDP明朝 Medium" panose="02020500000000000000" pitchFamily="18" charset="-128"/>
                        </a:rPr>
                        <a:t>重要度</a:t>
                      </a:r>
                      <a:endParaRPr kumimoji="0" lang="en-US" altLang="ja-JP" sz="1400" b="1" i="0" u="none" strike="noStrike" cap="none" normalizeH="0" baseline="0" dirty="0">
                        <a:ln>
                          <a:noFill/>
                        </a:ln>
                        <a:solidFill>
                          <a:schemeClr val="tx1">
                            <a:lumMod val="75000"/>
                            <a:lumOff val="25000"/>
                          </a:schemeClr>
                        </a:solidFill>
                        <a:effectLst/>
                        <a:latin typeface="BIZ UDP明朝 Medium" panose="02020500000000000000" pitchFamily="18" charset="-128"/>
                        <a:ea typeface="BIZ UDP明朝 Medium" panose="020205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cap="none" normalizeH="0" baseline="0" dirty="0">
                          <a:ln>
                            <a:noFill/>
                          </a:ln>
                          <a:solidFill>
                            <a:schemeClr val="tx1">
                              <a:lumMod val="75000"/>
                              <a:lumOff val="25000"/>
                            </a:schemeClr>
                          </a:solidFill>
                          <a:effectLst/>
                          <a:latin typeface="BIZ UDP明朝 Medium" panose="02020500000000000000" pitchFamily="18" charset="-128"/>
                          <a:ea typeface="BIZ UDP明朝 Medium" panose="02020500000000000000" pitchFamily="18" charset="-128"/>
                        </a:rPr>
                        <a:t>①たいへん重要　（４点）</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cap="none" normalizeH="0" baseline="0" dirty="0">
                          <a:ln>
                            <a:noFill/>
                          </a:ln>
                          <a:solidFill>
                            <a:schemeClr val="tx1">
                              <a:lumMod val="75000"/>
                              <a:lumOff val="25000"/>
                            </a:schemeClr>
                          </a:solidFill>
                          <a:effectLst/>
                          <a:latin typeface="BIZ UDP明朝 Medium" panose="02020500000000000000" pitchFamily="18" charset="-128"/>
                          <a:ea typeface="BIZ UDP明朝 Medium" panose="02020500000000000000" pitchFamily="18" charset="-128"/>
                        </a:rPr>
                        <a:t>②やや重要　（３点）</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cap="none" normalizeH="0" baseline="0" dirty="0">
                          <a:ln>
                            <a:noFill/>
                          </a:ln>
                          <a:solidFill>
                            <a:schemeClr val="tx1">
                              <a:lumMod val="75000"/>
                              <a:lumOff val="25000"/>
                            </a:schemeClr>
                          </a:solidFill>
                          <a:effectLst/>
                          <a:latin typeface="BIZ UDP明朝 Medium" panose="02020500000000000000" pitchFamily="18" charset="-128"/>
                          <a:ea typeface="BIZ UDP明朝 Medium" panose="02020500000000000000" pitchFamily="18" charset="-128"/>
                        </a:rPr>
                        <a:t>③あまり重要でない　（２点）</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cap="none" normalizeH="0" baseline="0" dirty="0">
                          <a:ln>
                            <a:noFill/>
                          </a:ln>
                          <a:solidFill>
                            <a:schemeClr val="tx1">
                              <a:lumMod val="75000"/>
                              <a:lumOff val="25000"/>
                            </a:schemeClr>
                          </a:solidFill>
                          <a:effectLst/>
                          <a:latin typeface="BIZ UDP明朝 Medium" panose="02020500000000000000" pitchFamily="18" charset="-128"/>
                          <a:ea typeface="BIZ UDP明朝 Medium" panose="02020500000000000000" pitchFamily="18" charset="-128"/>
                        </a:rPr>
                        <a:t>④重要でない　（１点）</a:t>
                      </a:r>
                      <a:endParaRPr kumimoji="0" lang="en-US" altLang="ja-JP" sz="1200" b="0" i="0" u="none" strike="noStrike" cap="none" normalizeH="0" baseline="0" dirty="0">
                        <a:ln>
                          <a:noFill/>
                        </a:ln>
                        <a:solidFill>
                          <a:schemeClr val="tx1">
                            <a:lumMod val="75000"/>
                            <a:lumOff val="25000"/>
                          </a:schemeClr>
                        </a:solidFill>
                        <a:effectLst/>
                        <a:latin typeface="BIZ UDP明朝 Medium" panose="02020500000000000000" pitchFamily="18" charset="-128"/>
                        <a:ea typeface="BIZ UDP明朝 Medium" panose="020205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ja-JP" sz="1400" b="0" i="0" u="none" strike="noStrike" cap="none" normalizeH="0" baseline="0" dirty="0">
                        <a:ln>
                          <a:noFill/>
                        </a:ln>
                        <a:solidFill>
                          <a:schemeClr val="tx1">
                            <a:lumMod val="75000"/>
                            <a:lumOff val="25000"/>
                          </a:schemeClr>
                        </a:solidFill>
                        <a:effectLst/>
                        <a:latin typeface="BIZ UDP明朝 Medium" panose="02020500000000000000" pitchFamily="18" charset="-128"/>
                        <a:ea typeface="BIZ UDP明朝 Medium" panose="020205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cap="none" normalizeH="0" baseline="0" dirty="0">
                          <a:ln>
                            <a:noFill/>
                          </a:ln>
                          <a:solidFill>
                            <a:schemeClr val="tx1">
                              <a:lumMod val="75000"/>
                              <a:lumOff val="25000"/>
                            </a:schemeClr>
                          </a:solidFill>
                          <a:effectLst/>
                          <a:latin typeface="BIZ UDP明朝 Medium" panose="02020500000000000000" pitchFamily="18" charset="-128"/>
                          <a:ea typeface="BIZ UDP明朝 Medium" panose="02020500000000000000" pitchFamily="18" charset="-128"/>
                        </a:rPr>
                        <a:t>満足度</a:t>
                      </a:r>
                      <a:endParaRPr kumimoji="0" lang="en-US" altLang="ja-JP" sz="1400" b="1" i="0" u="none" strike="noStrike" cap="none" normalizeH="0" baseline="0" dirty="0">
                        <a:ln>
                          <a:noFill/>
                        </a:ln>
                        <a:solidFill>
                          <a:schemeClr val="tx1">
                            <a:lumMod val="75000"/>
                            <a:lumOff val="25000"/>
                          </a:schemeClr>
                        </a:solidFill>
                        <a:effectLst/>
                        <a:latin typeface="BIZ UDP明朝 Medium" panose="02020500000000000000" pitchFamily="18" charset="-128"/>
                        <a:ea typeface="BIZ UDP明朝 Medium" panose="020205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cap="none" normalizeH="0" baseline="0" dirty="0">
                          <a:ln>
                            <a:noFill/>
                          </a:ln>
                          <a:solidFill>
                            <a:schemeClr val="tx1">
                              <a:lumMod val="75000"/>
                              <a:lumOff val="25000"/>
                            </a:schemeClr>
                          </a:solidFill>
                          <a:effectLst/>
                          <a:latin typeface="BIZ UDP明朝 Medium" panose="02020500000000000000" pitchFamily="18" charset="-128"/>
                          <a:ea typeface="BIZ UDP明朝 Medium" panose="02020500000000000000" pitchFamily="18" charset="-128"/>
                        </a:rPr>
                        <a:t>①とてもそう思う　（４点）</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cap="none" normalizeH="0" baseline="0" dirty="0">
                          <a:ln>
                            <a:noFill/>
                          </a:ln>
                          <a:solidFill>
                            <a:schemeClr val="tx1">
                              <a:lumMod val="75000"/>
                              <a:lumOff val="25000"/>
                            </a:schemeClr>
                          </a:solidFill>
                          <a:effectLst/>
                          <a:latin typeface="BIZ UDP明朝 Medium" panose="02020500000000000000" pitchFamily="18" charset="-128"/>
                          <a:ea typeface="BIZ UDP明朝 Medium" panose="02020500000000000000" pitchFamily="18" charset="-128"/>
                        </a:rPr>
                        <a:t>②ややそう思う　（３点）</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cap="none" normalizeH="0" baseline="0" dirty="0">
                          <a:ln>
                            <a:noFill/>
                          </a:ln>
                          <a:solidFill>
                            <a:schemeClr val="tx1">
                              <a:lumMod val="75000"/>
                              <a:lumOff val="25000"/>
                            </a:schemeClr>
                          </a:solidFill>
                          <a:effectLst/>
                          <a:latin typeface="BIZ UDP明朝 Medium" panose="02020500000000000000" pitchFamily="18" charset="-128"/>
                          <a:ea typeface="BIZ UDP明朝 Medium" panose="02020500000000000000" pitchFamily="18" charset="-128"/>
                        </a:rPr>
                        <a:t>③あまりそう思わない　（２点）</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cap="none" normalizeH="0" baseline="0" dirty="0">
                          <a:ln>
                            <a:noFill/>
                          </a:ln>
                          <a:solidFill>
                            <a:schemeClr val="tx1">
                              <a:lumMod val="75000"/>
                              <a:lumOff val="25000"/>
                            </a:schemeClr>
                          </a:solidFill>
                          <a:effectLst/>
                          <a:latin typeface="BIZ UDP明朝 Medium" panose="02020500000000000000" pitchFamily="18" charset="-128"/>
                          <a:ea typeface="BIZ UDP明朝 Medium" panose="02020500000000000000" pitchFamily="18" charset="-128"/>
                        </a:rPr>
                        <a:t>④思わない　（１点）</a:t>
                      </a:r>
                    </a:p>
                  </a:txBody>
                  <a:tcPr marL="74295" marR="74295" marT="37148" marB="37148" anchor="ctr">
                    <a:solidFill>
                      <a:srgbClr val="D1EFEB"/>
                    </a:solidFill>
                  </a:tcPr>
                </a:tc>
                <a:extLst>
                  <a:ext uri="{0D108BD9-81ED-4DB2-BD59-A6C34878D82A}">
                    <a16:rowId xmlns:a16="http://schemas.microsoft.com/office/drawing/2014/main" val="2861877034"/>
                  </a:ext>
                </a:extLst>
              </a:tr>
            </a:tbl>
          </a:graphicData>
        </a:graphic>
      </p:graphicFrame>
      <p:sp>
        <p:nvSpPr>
          <p:cNvPr id="19" name="テキスト ボックス 18">
            <a:extLst>
              <a:ext uri="{FF2B5EF4-FFF2-40B4-BE49-F238E27FC236}">
                <a16:creationId xmlns:a16="http://schemas.microsoft.com/office/drawing/2014/main" id="{21B3E6CD-8BED-AF6C-5568-CA80F93EFC81}"/>
              </a:ext>
            </a:extLst>
          </p:cNvPr>
          <p:cNvSpPr txBox="1"/>
          <p:nvPr/>
        </p:nvSpPr>
        <p:spPr>
          <a:xfrm>
            <a:off x="4436116" y="0"/>
            <a:ext cx="5469884" cy="718684"/>
          </a:xfrm>
          <a:prstGeom prst="rect">
            <a:avLst/>
          </a:prstGeom>
          <a:solidFill>
            <a:srgbClr val="F46442"/>
          </a:solidFill>
        </p:spPr>
        <p:txBody>
          <a:bodyPr wrap="square" rtlCol="0" anchor="t">
            <a:noAutofit/>
          </a:bodyPr>
          <a:lstStyle/>
          <a:p>
            <a:r>
              <a:rPr kumimoji="1" lang="ja-JP" altLang="en-US" sz="1200" b="1" dirty="0">
                <a:solidFill>
                  <a:srgbClr val="FFFF00"/>
                </a:solidFill>
                <a:latin typeface="BIZ UDPゴシック" panose="020B0400000000000000" pitchFamily="50" charset="-128"/>
                <a:ea typeface="BIZ UDPゴシック" panose="020B0400000000000000" pitchFamily="50" charset="-128"/>
              </a:rPr>
              <a:t>ガイド｜作業後、このメモは削除してください</a:t>
            </a:r>
            <a:endParaRPr kumimoji="1" lang="en-US" altLang="ja-JP" sz="1200" b="1" dirty="0">
              <a:solidFill>
                <a:srgbClr val="FFFF00"/>
              </a:solidFill>
              <a:latin typeface="BIZ UDPゴシック" panose="020B0400000000000000" pitchFamily="50" charset="-128"/>
              <a:ea typeface="BIZ UDPゴシック" panose="020B0400000000000000" pitchFamily="50" charset="-128"/>
            </a:endParaRPr>
          </a:p>
          <a:p>
            <a:r>
              <a:rPr kumimoji="1" lang="ja-JP" altLang="en-US" sz="1050" dirty="0">
                <a:solidFill>
                  <a:schemeClr val="bg1"/>
                </a:solidFill>
                <a:latin typeface="BIZ UDPゴシック" panose="020B0400000000000000" pitchFamily="50" charset="-128"/>
                <a:ea typeface="BIZ UDPゴシック" panose="020B0400000000000000" pitchFamily="50" charset="-128"/>
              </a:rPr>
              <a:t>・結果レポート</a:t>
            </a:r>
            <a:r>
              <a:rPr kumimoji="1" lang="en-US" altLang="ja-JP" sz="1050" dirty="0">
                <a:solidFill>
                  <a:schemeClr val="bg1"/>
                </a:solidFill>
                <a:latin typeface="BIZ UDPゴシック" panose="020B0400000000000000" pitchFamily="50" charset="-128"/>
                <a:ea typeface="BIZ UDPゴシック" panose="020B0400000000000000" pitchFamily="50" charset="-128"/>
              </a:rPr>
              <a:t>PDF</a:t>
            </a:r>
            <a:r>
              <a:rPr kumimoji="1" lang="ja-JP" altLang="en-US" sz="1050" dirty="0">
                <a:solidFill>
                  <a:schemeClr val="bg1"/>
                </a:solidFill>
                <a:latin typeface="BIZ UDPゴシック" panose="020B0400000000000000" pitchFamily="50" charset="-128"/>
                <a:ea typeface="BIZ UDPゴシック" panose="020B0400000000000000" pitchFamily="50" charset="-128"/>
              </a:rPr>
              <a:t>「調査にあたって」内の記載内容に添ってご入力ください。</a:t>
            </a:r>
            <a:endParaRPr kumimoji="1" lang="en-US" altLang="ja-JP" sz="1050" dirty="0">
              <a:solidFill>
                <a:schemeClr val="bg1"/>
              </a:solidFill>
              <a:latin typeface="BIZ UDPゴシック" panose="020B0400000000000000" pitchFamily="50" charset="-128"/>
              <a:ea typeface="BIZ UDPゴシック" panose="020B0400000000000000" pitchFamily="50" charset="-128"/>
            </a:endParaRPr>
          </a:p>
          <a:p>
            <a:r>
              <a:rPr kumimoji="1" lang="ja-JP" altLang="en-US" sz="1050" dirty="0">
                <a:solidFill>
                  <a:schemeClr val="bg1"/>
                </a:solidFill>
                <a:latin typeface="BIZ UDPゴシック" panose="020B0400000000000000" pitchFamily="50" charset="-128"/>
                <a:ea typeface="BIZ UDPゴシック" panose="020B0400000000000000" pitchFamily="50" charset="-128"/>
              </a:rPr>
              <a:t>・自由記述・重要度の取得をしなかった場合は、これらの記載を削除してください。</a:t>
            </a:r>
            <a:endParaRPr kumimoji="1" lang="en-US" altLang="ja-JP" sz="1050"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530706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A622EA8C-69BD-3E31-9C1B-81AEEF822AA0}"/>
              </a:ext>
            </a:extLst>
          </p:cNvPr>
          <p:cNvSpPr/>
          <p:nvPr/>
        </p:nvSpPr>
        <p:spPr>
          <a:xfrm>
            <a:off x="659041" y="157616"/>
            <a:ext cx="61913" cy="718685"/>
          </a:xfrm>
          <a:prstGeom prst="roundRect">
            <a:avLst>
              <a:gd name="adj" fmla="val 50000"/>
            </a:avLst>
          </a:prstGeom>
          <a:solidFill>
            <a:srgbClr val="80BA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プレースホルダー 17">
            <a:extLst>
              <a:ext uri="{FF2B5EF4-FFF2-40B4-BE49-F238E27FC236}">
                <a16:creationId xmlns:a16="http://schemas.microsoft.com/office/drawing/2014/main" id="{61F19EE4-E305-BFCE-B987-40A145840D12}"/>
              </a:ext>
            </a:extLst>
          </p:cNvPr>
          <p:cNvSpPr>
            <a:spLocks noGrp="1"/>
          </p:cNvSpPr>
          <p:nvPr>
            <p:ph type="body" sz="quarter" idx="13"/>
          </p:nvPr>
        </p:nvSpPr>
        <p:spPr>
          <a:xfrm>
            <a:off x="771526" y="279113"/>
            <a:ext cx="2931210" cy="597188"/>
          </a:xfrm>
        </p:spPr>
        <p:txBody>
          <a:bodyPr/>
          <a:lstStyle/>
          <a:p>
            <a:r>
              <a:rPr lang="ja-JP" altLang="en-US" dirty="0"/>
              <a:t>アンケート設問</a:t>
            </a:r>
          </a:p>
        </p:txBody>
      </p:sp>
      <p:sp>
        <p:nvSpPr>
          <p:cNvPr id="2" name="テキスト ボックス 1">
            <a:extLst>
              <a:ext uri="{FF2B5EF4-FFF2-40B4-BE49-F238E27FC236}">
                <a16:creationId xmlns:a16="http://schemas.microsoft.com/office/drawing/2014/main" id="{B807800E-A0EB-EE23-0F1C-08857F2B0A9C}"/>
              </a:ext>
            </a:extLst>
          </p:cNvPr>
          <p:cNvSpPr txBox="1"/>
          <p:nvPr/>
        </p:nvSpPr>
        <p:spPr>
          <a:xfrm>
            <a:off x="3702735" y="424888"/>
            <a:ext cx="5919829" cy="6224140"/>
          </a:xfrm>
          <a:prstGeom prst="rect">
            <a:avLst/>
          </a:prstGeom>
          <a:noFill/>
        </p:spPr>
        <p:txBody>
          <a:bodyPr wrap="square" anchor="ctr">
            <a:spAutoFit/>
          </a:bodyPr>
          <a:lstStyle/>
          <a:p>
            <a:pPr marL="285750" indent="-285750" algn="l" fontAlgn="base">
              <a:lnSpc>
                <a:spcPct val="125000"/>
              </a:lnSpc>
              <a:buClr>
                <a:srgbClr val="2C8076"/>
              </a:buClr>
              <a:buFont typeface="+mj-lt"/>
              <a:buAutoNum type="arabicPeriod"/>
            </a:pPr>
            <a:r>
              <a:rPr lang="ja-JP" altLang="en-US" sz="800" b="0" i="0" dirty="0">
                <a:solidFill>
                  <a:schemeClr val="tx1">
                    <a:lumMod val="75000"/>
                    <a:lumOff val="25000"/>
                  </a:schemeClr>
                </a:solidFill>
                <a:effectLst/>
                <a:latin typeface="BIZ UDP明朝 Medium" panose="02020500000000000000" pitchFamily="18" charset="-128"/>
                <a:ea typeface="BIZ UDP明朝 Medium" panose="02020500000000000000" pitchFamily="18" charset="-128"/>
              </a:rPr>
              <a:t>設問文が入ります設問文が入ります設問文が入ります設問文が入ります設問文が入ります設問文が入ります設問</a:t>
            </a:r>
            <a:endParaRPr lang="en-US" altLang="ja-JP" sz="800" b="0" i="0" dirty="0">
              <a:solidFill>
                <a:schemeClr val="tx1">
                  <a:lumMod val="75000"/>
                  <a:lumOff val="25000"/>
                </a:schemeClr>
              </a:solidFill>
              <a:effectLst/>
              <a:latin typeface="BIZ UDP明朝 Medium" panose="02020500000000000000" pitchFamily="18" charset="-128"/>
              <a:ea typeface="BIZ UDP明朝 Medium" panose="02020500000000000000" pitchFamily="18" charset="-128"/>
            </a:endParaRPr>
          </a:p>
          <a:p>
            <a:pPr marL="285750" indent="-285750" fontAlgn="base">
              <a:lnSpc>
                <a:spcPct val="125000"/>
              </a:lnSpc>
              <a:buClr>
                <a:srgbClr val="2C8076"/>
              </a:buClr>
              <a:buFont typeface="+mj-lt"/>
              <a:buAutoNum type="arabicPeriod"/>
            </a:pPr>
            <a:r>
              <a:rPr lang="ja-JP" altLang="en-US" sz="800" b="0" i="0" dirty="0">
                <a:solidFill>
                  <a:schemeClr val="tx1">
                    <a:lumMod val="75000"/>
                    <a:lumOff val="25000"/>
                  </a:schemeClr>
                </a:solidFill>
                <a:effectLst/>
                <a:latin typeface="BIZ UDP明朝 Medium" panose="02020500000000000000" pitchFamily="18" charset="-128"/>
                <a:ea typeface="BIZ UDP明朝 Medium" panose="02020500000000000000" pitchFamily="18" charset="-128"/>
              </a:rPr>
              <a:t>設問文が入ります設問文が入ります設問文が入ります設問文が入ります設問文が入ります設問文が入ります設問</a:t>
            </a:r>
            <a:endParaRPr lang="en-US" altLang="ja-JP" sz="800" dirty="0">
              <a:solidFill>
                <a:schemeClr val="tx1">
                  <a:lumMod val="75000"/>
                  <a:lumOff val="25000"/>
                </a:schemeClr>
              </a:solidFill>
              <a:latin typeface="BIZ UDP明朝 Medium" panose="02020500000000000000" pitchFamily="18" charset="-128"/>
              <a:ea typeface="BIZ UDP明朝 Medium" panose="02020500000000000000" pitchFamily="18" charset="-128"/>
            </a:endParaRPr>
          </a:p>
          <a:p>
            <a:pPr marL="285750" indent="-285750" fontAlgn="base">
              <a:lnSpc>
                <a:spcPct val="125000"/>
              </a:lnSpc>
              <a:buClr>
                <a:srgbClr val="2C8076"/>
              </a:buClr>
              <a:buFont typeface="+mj-lt"/>
              <a:buAutoNum type="arabicPeriod"/>
            </a:pPr>
            <a:r>
              <a:rPr lang="ja-JP" altLang="en-US" sz="800" b="0" i="0" dirty="0">
                <a:solidFill>
                  <a:schemeClr val="tx1">
                    <a:lumMod val="75000"/>
                    <a:lumOff val="25000"/>
                  </a:schemeClr>
                </a:solidFill>
                <a:effectLst/>
                <a:latin typeface="BIZ UDP明朝 Medium" panose="02020500000000000000" pitchFamily="18" charset="-128"/>
                <a:ea typeface="BIZ UDP明朝 Medium" panose="02020500000000000000" pitchFamily="18" charset="-128"/>
              </a:rPr>
              <a:t>設問文が入ります設問文が入ります設問文が入ります設問文が入ります設問文が入ります設問文が入ります設問</a:t>
            </a:r>
            <a:endParaRPr lang="en-US" altLang="ja-JP" sz="800" dirty="0">
              <a:solidFill>
                <a:schemeClr val="tx1">
                  <a:lumMod val="75000"/>
                  <a:lumOff val="25000"/>
                </a:schemeClr>
              </a:solidFill>
              <a:latin typeface="BIZ UDP明朝 Medium" panose="02020500000000000000" pitchFamily="18" charset="-128"/>
              <a:ea typeface="BIZ UDP明朝 Medium" panose="02020500000000000000" pitchFamily="18" charset="-128"/>
            </a:endParaRPr>
          </a:p>
          <a:p>
            <a:pPr marL="285750" indent="-285750" fontAlgn="base">
              <a:lnSpc>
                <a:spcPct val="125000"/>
              </a:lnSpc>
              <a:buClr>
                <a:srgbClr val="2C8076"/>
              </a:buClr>
              <a:buFont typeface="+mj-lt"/>
              <a:buAutoNum type="arabicPeriod"/>
            </a:pPr>
            <a:r>
              <a:rPr lang="ja-JP" altLang="en-US" sz="800" b="0" i="0" dirty="0">
                <a:solidFill>
                  <a:schemeClr val="tx1">
                    <a:lumMod val="75000"/>
                    <a:lumOff val="25000"/>
                  </a:schemeClr>
                </a:solidFill>
                <a:effectLst/>
                <a:latin typeface="BIZ UDP明朝 Medium" panose="02020500000000000000" pitchFamily="18" charset="-128"/>
                <a:ea typeface="BIZ UDP明朝 Medium" panose="02020500000000000000" pitchFamily="18" charset="-128"/>
              </a:rPr>
              <a:t>設問文が入ります設問文が入ります設問文が入ります設問文が入ります設問文が入ります設問文が入ります設問</a:t>
            </a:r>
            <a:endParaRPr lang="en-US" altLang="ja-JP" sz="800" dirty="0">
              <a:solidFill>
                <a:schemeClr val="tx1">
                  <a:lumMod val="75000"/>
                  <a:lumOff val="25000"/>
                </a:schemeClr>
              </a:solidFill>
              <a:latin typeface="BIZ UDP明朝 Medium" panose="02020500000000000000" pitchFamily="18" charset="-128"/>
              <a:ea typeface="BIZ UDP明朝 Medium" panose="02020500000000000000" pitchFamily="18" charset="-128"/>
            </a:endParaRPr>
          </a:p>
          <a:p>
            <a:pPr marL="285750" indent="-285750" fontAlgn="base">
              <a:lnSpc>
                <a:spcPct val="125000"/>
              </a:lnSpc>
              <a:buClr>
                <a:srgbClr val="2C8076"/>
              </a:buClr>
              <a:buFont typeface="+mj-lt"/>
              <a:buAutoNum type="arabicPeriod"/>
            </a:pPr>
            <a:r>
              <a:rPr lang="ja-JP" altLang="en-US" sz="800" b="0" i="0" dirty="0">
                <a:solidFill>
                  <a:schemeClr val="tx1">
                    <a:lumMod val="75000"/>
                    <a:lumOff val="25000"/>
                  </a:schemeClr>
                </a:solidFill>
                <a:effectLst/>
                <a:latin typeface="BIZ UDP明朝 Medium" panose="02020500000000000000" pitchFamily="18" charset="-128"/>
                <a:ea typeface="BIZ UDP明朝 Medium" panose="02020500000000000000" pitchFamily="18" charset="-128"/>
              </a:rPr>
              <a:t>設問文が入ります設問文が入ります設問文が入ります設問文が入ります設問文が入ります設問文が入ります設問</a:t>
            </a:r>
            <a:endParaRPr lang="en-US" altLang="ja-JP" sz="800" dirty="0">
              <a:solidFill>
                <a:schemeClr val="tx1">
                  <a:lumMod val="75000"/>
                  <a:lumOff val="25000"/>
                </a:schemeClr>
              </a:solidFill>
              <a:latin typeface="BIZ UDP明朝 Medium" panose="02020500000000000000" pitchFamily="18" charset="-128"/>
              <a:ea typeface="BIZ UDP明朝 Medium" panose="02020500000000000000" pitchFamily="18" charset="-128"/>
            </a:endParaRPr>
          </a:p>
          <a:p>
            <a:pPr marL="285750" indent="-285750" fontAlgn="base">
              <a:lnSpc>
                <a:spcPct val="125000"/>
              </a:lnSpc>
              <a:buClr>
                <a:srgbClr val="2C8076"/>
              </a:buClr>
              <a:buFont typeface="+mj-lt"/>
              <a:buAutoNum type="arabicPeriod"/>
            </a:pPr>
            <a:r>
              <a:rPr lang="ja-JP" altLang="en-US" sz="800" b="0" i="0" dirty="0">
                <a:solidFill>
                  <a:schemeClr val="tx1">
                    <a:lumMod val="75000"/>
                    <a:lumOff val="25000"/>
                  </a:schemeClr>
                </a:solidFill>
                <a:effectLst/>
                <a:latin typeface="BIZ UDP明朝 Medium" panose="02020500000000000000" pitchFamily="18" charset="-128"/>
                <a:ea typeface="BIZ UDP明朝 Medium" panose="02020500000000000000" pitchFamily="18" charset="-128"/>
              </a:rPr>
              <a:t>設問文が入ります設問文が入ります設問文が入ります設問文が入ります設問文が入ります設問文が入ります設問</a:t>
            </a:r>
            <a:endParaRPr lang="en-US" altLang="ja-JP" sz="800" dirty="0">
              <a:solidFill>
                <a:schemeClr val="tx1">
                  <a:lumMod val="75000"/>
                  <a:lumOff val="25000"/>
                </a:schemeClr>
              </a:solidFill>
              <a:latin typeface="BIZ UDP明朝 Medium" panose="02020500000000000000" pitchFamily="18" charset="-128"/>
              <a:ea typeface="BIZ UDP明朝 Medium" panose="02020500000000000000" pitchFamily="18" charset="-128"/>
            </a:endParaRPr>
          </a:p>
          <a:p>
            <a:pPr marL="285750" indent="-285750" fontAlgn="base">
              <a:lnSpc>
                <a:spcPct val="125000"/>
              </a:lnSpc>
              <a:buClr>
                <a:srgbClr val="2C8076"/>
              </a:buClr>
              <a:buFont typeface="+mj-lt"/>
              <a:buAutoNum type="arabicPeriod"/>
            </a:pPr>
            <a:r>
              <a:rPr lang="ja-JP" altLang="en-US" sz="800" b="0" i="0" dirty="0">
                <a:solidFill>
                  <a:schemeClr val="tx1">
                    <a:lumMod val="75000"/>
                    <a:lumOff val="25000"/>
                  </a:schemeClr>
                </a:solidFill>
                <a:effectLst/>
                <a:latin typeface="BIZ UDP明朝 Medium" panose="02020500000000000000" pitchFamily="18" charset="-128"/>
                <a:ea typeface="BIZ UDP明朝 Medium" panose="02020500000000000000" pitchFamily="18" charset="-128"/>
              </a:rPr>
              <a:t>設問文が入ります設問文が入ります設問文が入ります設問文が入ります設問文が入ります設問文が入ります設問</a:t>
            </a:r>
            <a:endParaRPr lang="en-US" altLang="ja-JP" sz="800" dirty="0">
              <a:solidFill>
                <a:schemeClr val="tx1">
                  <a:lumMod val="75000"/>
                  <a:lumOff val="25000"/>
                </a:schemeClr>
              </a:solidFill>
              <a:latin typeface="BIZ UDP明朝 Medium" panose="02020500000000000000" pitchFamily="18" charset="-128"/>
              <a:ea typeface="BIZ UDP明朝 Medium" panose="02020500000000000000" pitchFamily="18" charset="-128"/>
            </a:endParaRPr>
          </a:p>
          <a:p>
            <a:pPr marL="285750" indent="-285750" fontAlgn="base">
              <a:lnSpc>
                <a:spcPct val="125000"/>
              </a:lnSpc>
              <a:buClr>
                <a:srgbClr val="2C8076"/>
              </a:buClr>
              <a:buFont typeface="+mj-lt"/>
              <a:buAutoNum type="arabicPeriod"/>
            </a:pPr>
            <a:r>
              <a:rPr lang="ja-JP" altLang="en-US" sz="800" b="0" i="0" dirty="0">
                <a:solidFill>
                  <a:schemeClr val="tx1">
                    <a:lumMod val="75000"/>
                    <a:lumOff val="25000"/>
                  </a:schemeClr>
                </a:solidFill>
                <a:effectLst/>
                <a:latin typeface="BIZ UDP明朝 Medium" panose="02020500000000000000" pitchFamily="18" charset="-128"/>
                <a:ea typeface="BIZ UDP明朝 Medium" panose="02020500000000000000" pitchFamily="18" charset="-128"/>
              </a:rPr>
              <a:t>設問文が入ります設問文が入ります設問文が入ります設問文が入ります設問文が入ります設問文が入ります設問</a:t>
            </a:r>
            <a:endParaRPr lang="en-US" altLang="ja-JP" sz="800" dirty="0">
              <a:solidFill>
                <a:schemeClr val="tx1">
                  <a:lumMod val="75000"/>
                  <a:lumOff val="25000"/>
                </a:schemeClr>
              </a:solidFill>
              <a:latin typeface="BIZ UDP明朝 Medium" panose="02020500000000000000" pitchFamily="18" charset="-128"/>
              <a:ea typeface="BIZ UDP明朝 Medium" panose="02020500000000000000" pitchFamily="18" charset="-128"/>
            </a:endParaRPr>
          </a:p>
          <a:p>
            <a:pPr marL="285750" indent="-285750" fontAlgn="base">
              <a:lnSpc>
                <a:spcPct val="125000"/>
              </a:lnSpc>
              <a:buClr>
                <a:srgbClr val="2C8076"/>
              </a:buClr>
              <a:buFont typeface="+mj-lt"/>
              <a:buAutoNum type="arabicPeriod"/>
            </a:pPr>
            <a:r>
              <a:rPr lang="ja-JP" altLang="en-US" sz="800" b="0" i="0" dirty="0">
                <a:solidFill>
                  <a:schemeClr val="tx1">
                    <a:lumMod val="75000"/>
                    <a:lumOff val="25000"/>
                  </a:schemeClr>
                </a:solidFill>
                <a:effectLst/>
                <a:latin typeface="BIZ UDP明朝 Medium" panose="02020500000000000000" pitchFamily="18" charset="-128"/>
                <a:ea typeface="BIZ UDP明朝 Medium" panose="02020500000000000000" pitchFamily="18" charset="-128"/>
              </a:rPr>
              <a:t>設問文が入ります設問文が入ります設問文が入ります設問文が入ります設問文が入ります設問文が入ります設問</a:t>
            </a:r>
            <a:endParaRPr lang="en-US" altLang="ja-JP" sz="800" dirty="0">
              <a:solidFill>
                <a:schemeClr val="tx1">
                  <a:lumMod val="75000"/>
                  <a:lumOff val="25000"/>
                </a:schemeClr>
              </a:solidFill>
              <a:latin typeface="BIZ UDP明朝 Medium" panose="02020500000000000000" pitchFamily="18" charset="-128"/>
              <a:ea typeface="BIZ UDP明朝 Medium" panose="02020500000000000000" pitchFamily="18" charset="-128"/>
            </a:endParaRPr>
          </a:p>
          <a:p>
            <a:pPr marL="285750" indent="-285750" fontAlgn="base">
              <a:lnSpc>
                <a:spcPct val="125000"/>
              </a:lnSpc>
              <a:buClr>
                <a:srgbClr val="2C8076"/>
              </a:buClr>
              <a:buFont typeface="+mj-lt"/>
              <a:buAutoNum type="arabicPeriod"/>
            </a:pPr>
            <a:r>
              <a:rPr lang="ja-JP" altLang="en-US" sz="800" b="0" i="0" dirty="0">
                <a:solidFill>
                  <a:schemeClr val="tx1">
                    <a:lumMod val="75000"/>
                    <a:lumOff val="25000"/>
                  </a:schemeClr>
                </a:solidFill>
                <a:effectLst/>
                <a:latin typeface="BIZ UDP明朝 Medium" panose="02020500000000000000" pitchFamily="18" charset="-128"/>
                <a:ea typeface="BIZ UDP明朝 Medium" panose="02020500000000000000" pitchFamily="18" charset="-128"/>
              </a:rPr>
              <a:t>設問文が入ります設問文が入ります設問文が入ります設問文が入ります設問文が入ります設問文が入ります設問</a:t>
            </a:r>
            <a:endParaRPr lang="en-US" altLang="ja-JP" sz="800" dirty="0">
              <a:solidFill>
                <a:schemeClr val="tx1">
                  <a:lumMod val="75000"/>
                  <a:lumOff val="25000"/>
                </a:schemeClr>
              </a:solidFill>
              <a:latin typeface="BIZ UDP明朝 Medium" panose="02020500000000000000" pitchFamily="18" charset="-128"/>
              <a:ea typeface="BIZ UDP明朝 Medium" panose="02020500000000000000" pitchFamily="18" charset="-128"/>
            </a:endParaRPr>
          </a:p>
          <a:p>
            <a:pPr marL="285750" indent="-285750" fontAlgn="base">
              <a:lnSpc>
                <a:spcPct val="125000"/>
              </a:lnSpc>
              <a:buClr>
                <a:srgbClr val="2C8076"/>
              </a:buClr>
              <a:buFont typeface="+mj-lt"/>
              <a:buAutoNum type="arabicPeriod"/>
            </a:pPr>
            <a:r>
              <a:rPr lang="ja-JP" altLang="en-US" sz="800" b="0" i="0" dirty="0">
                <a:solidFill>
                  <a:schemeClr val="tx1">
                    <a:lumMod val="75000"/>
                    <a:lumOff val="25000"/>
                  </a:schemeClr>
                </a:solidFill>
                <a:effectLst/>
                <a:latin typeface="BIZ UDP明朝 Medium" panose="02020500000000000000" pitchFamily="18" charset="-128"/>
                <a:ea typeface="BIZ UDP明朝 Medium" panose="02020500000000000000" pitchFamily="18" charset="-128"/>
              </a:rPr>
              <a:t>設問文が入ります設問文が入ります設問文が入ります設問文が入ります設問文が入ります設問文が入ります設問</a:t>
            </a:r>
            <a:endParaRPr lang="en-US" altLang="ja-JP" sz="800" dirty="0">
              <a:solidFill>
                <a:schemeClr val="tx1">
                  <a:lumMod val="75000"/>
                  <a:lumOff val="25000"/>
                </a:schemeClr>
              </a:solidFill>
              <a:latin typeface="BIZ UDP明朝 Medium" panose="02020500000000000000" pitchFamily="18" charset="-128"/>
              <a:ea typeface="BIZ UDP明朝 Medium" panose="02020500000000000000" pitchFamily="18" charset="-128"/>
            </a:endParaRPr>
          </a:p>
          <a:p>
            <a:pPr marL="285750" indent="-285750" fontAlgn="base">
              <a:lnSpc>
                <a:spcPct val="125000"/>
              </a:lnSpc>
              <a:buClr>
                <a:srgbClr val="2C8076"/>
              </a:buClr>
              <a:buFont typeface="+mj-lt"/>
              <a:buAutoNum type="arabicPeriod"/>
            </a:pPr>
            <a:r>
              <a:rPr lang="ja-JP" altLang="en-US" sz="800" b="0" i="0" dirty="0">
                <a:solidFill>
                  <a:schemeClr val="tx1">
                    <a:lumMod val="75000"/>
                    <a:lumOff val="25000"/>
                  </a:schemeClr>
                </a:solidFill>
                <a:effectLst/>
                <a:latin typeface="BIZ UDP明朝 Medium" panose="02020500000000000000" pitchFamily="18" charset="-128"/>
                <a:ea typeface="BIZ UDP明朝 Medium" panose="02020500000000000000" pitchFamily="18" charset="-128"/>
              </a:rPr>
              <a:t>設問文が入ります設問文が入ります設問文が入ります設問文が入ります設問文が入ります設問文が入ります設問</a:t>
            </a:r>
            <a:endParaRPr lang="en-US" altLang="ja-JP" sz="800" dirty="0">
              <a:solidFill>
                <a:schemeClr val="tx1">
                  <a:lumMod val="75000"/>
                  <a:lumOff val="25000"/>
                </a:schemeClr>
              </a:solidFill>
              <a:latin typeface="BIZ UDP明朝 Medium" panose="02020500000000000000" pitchFamily="18" charset="-128"/>
              <a:ea typeface="BIZ UDP明朝 Medium" panose="02020500000000000000" pitchFamily="18" charset="-128"/>
            </a:endParaRPr>
          </a:p>
          <a:p>
            <a:pPr marL="285750" indent="-285750" fontAlgn="base">
              <a:lnSpc>
                <a:spcPct val="125000"/>
              </a:lnSpc>
              <a:buClr>
                <a:srgbClr val="2C8076"/>
              </a:buClr>
              <a:buFont typeface="+mj-lt"/>
              <a:buAutoNum type="arabicPeriod"/>
            </a:pPr>
            <a:r>
              <a:rPr lang="ja-JP" altLang="en-US" sz="800" b="0" i="0" dirty="0">
                <a:solidFill>
                  <a:schemeClr val="tx1">
                    <a:lumMod val="75000"/>
                    <a:lumOff val="25000"/>
                  </a:schemeClr>
                </a:solidFill>
                <a:effectLst/>
                <a:latin typeface="BIZ UDP明朝 Medium" panose="02020500000000000000" pitchFamily="18" charset="-128"/>
                <a:ea typeface="BIZ UDP明朝 Medium" panose="02020500000000000000" pitchFamily="18" charset="-128"/>
              </a:rPr>
              <a:t>設問文が入ります設問文が入ります設問文が入ります設問文が入ります設問文が入ります設問文が入ります設問</a:t>
            </a:r>
            <a:endParaRPr lang="en-US" altLang="ja-JP" sz="800" dirty="0">
              <a:solidFill>
                <a:schemeClr val="tx1">
                  <a:lumMod val="75000"/>
                  <a:lumOff val="25000"/>
                </a:schemeClr>
              </a:solidFill>
              <a:latin typeface="BIZ UDP明朝 Medium" panose="02020500000000000000" pitchFamily="18" charset="-128"/>
              <a:ea typeface="BIZ UDP明朝 Medium" panose="02020500000000000000" pitchFamily="18" charset="-128"/>
            </a:endParaRPr>
          </a:p>
          <a:p>
            <a:pPr marL="285750" indent="-285750" fontAlgn="base">
              <a:lnSpc>
                <a:spcPct val="125000"/>
              </a:lnSpc>
              <a:buClr>
                <a:srgbClr val="2C8076"/>
              </a:buClr>
              <a:buFont typeface="+mj-lt"/>
              <a:buAutoNum type="arabicPeriod"/>
            </a:pPr>
            <a:r>
              <a:rPr lang="ja-JP" altLang="en-US" sz="800" b="0" i="0" dirty="0">
                <a:solidFill>
                  <a:schemeClr val="tx1">
                    <a:lumMod val="75000"/>
                    <a:lumOff val="25000"/>
                  </a:schemeClr>
                </a:solidFill>
                <a:effectLst/>
                <a:latin typeface="BIZ UDP明朝 Medium" panose="02020500000000000000" pitchFamily="18" charset="-128"/>
                <a:ea typeface="BIZ UDP明朝 Medium" panose="02020500000000000000" pitchFamily="18" charset="-128"/>
              </a:rPr>
              <a:t>設問文が入ります設問文が入ります設問文が入ります設問文が入ります設問文が入ります設問文が入ります設問</a:t>
            </a:r>
            <a:endParaRPr lang="en-US" altLang="ja-JP" sz="800" dirty="0">
              <a:solidFill>
                <a:schemeClr val="tx1">
                  <a:lumMod val="75000"/>
                  <a:lumOff val="25000"/>
                </a:schemeClr>
              </a:solidFill>
              <a:latin typeface="BIZ UDP明朝 Medium" panose="02020500000000000000" pitchFamily="18" charset="-128"/>
              <a:ea typeface="BIZ UDP明朝 Medium" panose="02020500000000000000" pitchFamily="18" charset="-128"/>
            </a:endParaRPr>
          </a:p>
          <a:p>
            <a:pPr marL="285750" indent="-285750" fontAlgn="base">
              <a:lnSpc>
                <a:spcPct val="125000"/>
              </a:lnSpc>
              <a:buClr>
                <a:srgbClr val="2C8076"/>
              </a:buClr>
              <a:buFont typeface="+mj-lt"/>
              <a:buAutoNum type="arabicPeriod"/>
            </a:pPr>
            <a:r>
              <a:rPr lang="ja-JP" altLang="en-US" sz="800" b="0" i="0" dirty="0">
                <a:solidFill>
                  <a:schemeClr val="tx1">
                    <a:lumMod val="75000"/>
                    <a:lumOff val="25000"/>
                  </a:schemeClr>
                </a:solidFill>
                <a:effectLst/>
                <a:latin typeface="BIZ UDP明朝 Medium" panose="02020500000000000000" pitchFamily="18" charset="-128"/>
                <a:ea typeface="BIZ UDP明朝 Medium" panose="02020500000000000000" pitchFamily="18" charset="-128"/>
              </a:rPr>
              <a:t>設問文が入ります設問文が入ります設問文が入ります設問文が入ります設問文が入ります設問文が入ります設問</a:t>
            </a:r>
            <a:endParaRPr lang="en-US" altLang="ja-JP" sz="800" dirty="0">
              <a:solidFill>
                <a:schemeClr val="tx1">
                  <a:lumMod val="75000"/>
                  <a:lumOff val="25000"/>
                </a:schemeClr>
              </a:solidFill>
              <a:latin typeface="BIZ UDP明朝 Medium" panose="02020500000000000000" pitchFamily="18" charset="-128"/>
              <a:ea typeface="BIZ UDP明朝 Medium" panose="02020500000000000000" pitchFamily="18" charset="-128"/>
            </a:endParaRPr>
          </a:p>
          <a:p>
            <a:pPr marL="285750" indent="-285750" fontAlgn="base">
              <a:lnSpc>
                <a:spcPct val="125000"/>
              </a:lnSpc>
              <a:buClr>
                <a:srgbClr val="2C8076"/>
              </a:buClr>
              <a:buFont typeface="+mj-lt"/>
              <a:buAutoNum type="arabicPeriod"/>
            </a:pPr>
            <a:r>
              <a:rPr lang="ja-JP" altLang="en-US" sz="800" b="0" i="0" dirty="0">
                <a:solidFill>
                  <a:schemeClr val="tx1">
                    <a:lumMod val="75000"/>
                    <a:lumOff val="25000"/>
                  </a:schemeClr>
                </a:solidFill>
                <a:effectLst/>
                <a:latin typeface="BIZ UDP明朝 Medium" panose="02020500000000000000" pitchFamily="18" charset="-128"/>
                <a:ea typeface="BIZ UDP明朝 Medium" panose="02020500000000000000" pitchFamily="18" charset="-128"/>
              </a:rPr>
              <a:t>設問文が入ります設問文が入ります設問文が入ります設問文が入ります設問文が入ります設問文が入ります設問</a:t>
            </a:r>
            <a:endParaRPr lang="en-US" altLang="ja-JP" sz="800" dirty="0">
              <a:solidFill>
                <a:schemeClr val="tx1">
                  <a:lumMod val="75000"/>
                  <a:lumOff val="25000"/>
                </a:schemeClr>
              </a:solidFill>
              <a:latin typeface="BIZ UDP明朝 Medium" panose="02020500000000000000" pitchFamily="18" charset="-128"/>
              <a:ea typeface="BIZ UDP明朝 Medium" panose="02020500000000000000" pitchFamily="18" charset="-128"/>
            </a:endParaRPr>
          </a:p>
          <a:p>
            <a:pPr marL="285750" indent="-285750" fontAlgn="base">
              <a:lnSpc>
                <a:spcPct val="125000"/>
              </a:lnSpc>
              <a:buClr>
                <a:srgbClr val="2C8076"/>
              </a:buClr>
              <a:buFont typeface="+mj-lt"/>
              <a:buAutoNum type="arabicPeriod"/>
            </a:pPr>
            <a:r>
              <a:rPr lang="ja-JP" altLang="en-US" sz="800" b="0" i="0" dirty="0">
                <a:solidFill>
                  <a:schemeClr val="tx1">
                    <a:lumMod val="75000"/>
                    <a:lumOff val="25000"/>
                  </a:schemeClr>
                </a:solidFill>
                <a:effectLst/>
                <a:latin typeface="BIZ UDP明朝 Medium" panose="02020500000000000000" pitchFamily="18" charset="-128"/>
                <a:ea typeface="BIZ UDP明朝 Medium" panose="02020500000000000000" pitchFamily="18" charset="-128"/>
              </a:rPr>
              <a:t>設問文が入ります設問文が入ります設問文が入ります設問文が入ります設問文が入ります設問文が入ります設問</a:t>
            </a:r>
            <a:endParaRPr lang="en-US" altLang="ja-JP" sz="800" dirty="0">
              <a:solidFill>
                <a:schemeClr val="tx1">
                  <a:lumMod val="75000"/>
                  <a:lumOff val="25000"/>
                </a:schemeClr>
              </a:solidFill>
              <a:latin typeface="BIZ UDP明朝 Medium" panose="02020500000000000000" pitchFamily="18" charset="-128"/>
              <a:ea typeface="BIZ UDP明朝 Medium" panose="02020500000000000000" pitchFamily="18" charset="-128"/>
            </a:endParaRPr>
          </a:p>
          <a:p>
            <a:pPr marL="285750" indent="-285750" fontAlgn="base">
              <a:lnSpc>
                <a:spcPct val="125000"/>
              </a:lnSpc>
              <a:buClr>
                <a:srgbClr val="2C8076"/>
              </a:buClr>
              <a:buFont typeface="+mj-lt"/>
              <a:buAutoNum type="arabicPeriod"/>
            </a:pPr>
            <a:r>
              <a:rPr lang="ja-JP" altLang="en-US" sz="800" b="0" i="0" dirty="0">
                <a:solidFill>
                  <a:schemeClr val="tx1">
                    <a:lumMod val="75000"/>
                    <a:lumOff val="25000"/>
                  </a:schemeClr>
                </a:solidFill>
                <a:effectLst/>
                <a:latin typeface="BIZ UDP明朝 Medium" panose="02020500000000000000" pitchFamily="18" charset="-128"/>
                <a:ea typeface="BIZ UDP明朝 Medium" panose="02020500000000000000" pitchFamily="18" charset="-128"/>
              </a:rPr>
              <a:t>設問文が入ります設問文が入ります設問文が入ります設問文が入ります設問文が入ります設問文が入ります設問</a:t>
            </a:r>
            <a:endParaRPr lang="en-US" altLang="ja-JP" sz="800" dirty="0">
              <a:solidFill>
                <a:schemeClr val="tx1">
                  <a:lumMod val="75000"/>
                  <a:lumOff val="25000"/>
                </a:schemeClr>
              </a:solidFill>
              <a:latin typeface="BIZ UDP明朝 Medium" panose="02020500000000000000" pitchFamily="18" charset="-128"/>
              <a:ea typeface="BIZ UDP明朝 Medium" panose="02020500000000000000" pitchFamily="18" charset="-128"/>
            </a:endParaRPr>
          </a:p>
          <a:p>
            <a:pPr marL="285750" indent="-285750" fontAlgn="base">
              <a:lnSpc>
                <a:spcPct val="125000"/>
              </a:lnSpc>
              <a:buClr>
                <a:srgbClr val="2C8076"/>
              </a:buClr>
              <a:buFont typeface="+mj-lt"/>
              <a:buAutoNum type="arabicPeriod"/>
            </a:pPr>
            <a:r>
              <a:rPr lang="ja-JP" altLang="en-US" sz="800" b="0" i="0" dirty="0">
                <a:solidFill>
                  <a:schemeClr val="tx1">
                    <a:lumMod val="75000"/>
                    <a:lumOff val="25000"/>
                  </a:schemeClr>
                </a:solidFill>
                <a:effectLst/>
                <a:latin typeface="BIZ UDP明朝 Medium" panose="02020500000000000000" pitchFamily="18" charset="-128"/>
                <a:ea typeface="BIZ UDP明朝 Medium" panose="02020500000000000000" pitchFamily="18" charset="-128"/>
              </a:rPr>
              <a:t>設問文が入ります設問文が入ります設問文が入ります設問文が入ります設問文が入ります設問文が入ります設問</a:t>
            </a:r>
            <a:endParaRPr lang="en-US" altLang="ja-JP" sz="800" dirty="0">
              <a:solidFill>
                <a:schemeClr val="tx1">
                  <a:lumMod val="75000"/>
                  <a:lumOff val="25000"/>
                </a:schemeClr>
              </a:solidFill>
              <a:latin typeface="BIZ UDP明朝 Medium" panose="02020500000000000000" pitchFamily="18" charset="-128"/>
              <a:ea typeface="BIZ UDP明朝 Medium" panose="02020500000000000000" pitchFamily="18" charset="-128"/>
            </a:endParaRPr>
          </a:p>
          <a:p>
            <a:pPr marL="285750" indent="-285750" fontAlgn="base">
              <a:lnSpc>
                <a:spcPct val="125000"/>
              </a:lnSpc>
              <a:buClr>
                <a:srgbClr val="2C8076"/>
              </a:buClr>
              <a:buFont typeface="+mj-lt"/>
              <a:buAutoNum type="arabicPeriod"/>
            </a:pPr>
            <a:r>
              <a:rPr lang="ja-JP" altLang="en-US" sz="800" b="0" i="0" dirty="0">
                <a:solidFill>
                  <a:schemeClr val="tx1">
                    <a:lumMod val="75000"/>
                    <a:lumOff val="25000"/>
                  </a:schemeClr>
                </a:solidFill>
                <a:effectLst/>
                <a:latin typeface="BIZ UDP明朝 Medium" panose="02020500000000000000" pitchFamily="18" charset="-128"/>
                <a:ea typeface="BIZ UDP明朝 Medium" panose="02020500000000000000" pitchFamily="18" charset="-128"/>
              </a:rPr>
              <a:t>設問文が入ります設問文が入ります設問文が入ります設問文が入ります設問文が入ります設問文が入ります設問</a:t>
            </a:r>
            <a:endParaRPr lang="en-US" altLang="ja-JP" sz="800" b="0" i="0" dirty="0">
              <a:solidFill>
                <a:schemeClr val="tx1">
                  <a:lumMod val="75000"/>
                  <a:lumOff val="25000"/>
                </a:schemeClr>
              </a:solidFill>
              <a:effectLst/>
              <a:latin typeface="BIZ UDP明朝 Medium" panose="02020500000000000000" pitchFamily="18" charset="-128"/>
              <a:ea typeface="BIZ UDP明朝 Medium" panose="02020500000000000000" pitchFamily="18" charset="-128"/>
            </a:endParaRPr>
          </a:p>
          <a:p>
            <a:pPr marL="285750" indent="-285750" fontAlgn="base">
              <a:lnSpc>
                <a:spcPct val="125000"/>
              </a:lnSpc>
              <a:buClr>
                <a:srgbClr val="2C8076"/>
              </a:buClr>
              <a:buFont typeface="+mj-lt"/>
              <a:buAutoNum type="arabicPeriod"/>
            </a:pPr>
            <a:r>
              <a:rPr lang="ja-JP" altLang="en-US" sz="800" b="0" i="0" dirty="0">
                <a:solidFill>
                  <a:schemeClr val="tx1">
                    <a:lumMod val="75000"/>
                    <a:lumOff val="25000"/>
                  </a:schemeClr>
                </a:solidFill>
                <a:effectLst/>
                <a:latin typeface="BIZ UDP明朝 Medium" panose="02020500000000000000" pitchFamily="18" charset="-128"/>
                <a:ea typeface="BIZ UDP明朝 Medium" panose="02020500000000000000" pitchFamily="18" charset="-128"/>
              </a:rPr>
              <a:t>設問文が入ります設問文が入ります設問文が入ります設問文が入ります設問文が入ります設問文が入ります設問</a:t>
            </a:r>
            <a:endParaRPr lang="en-US" altLang="ja-JP" sz="800" dirty="0">
              <a:solidFill>
                <a:schemeClr val="tx1">
                  <a:lumMod val="75000"/>
                  <a:lumOff val="25000"/>
                </a:schemeClr>
              </a:solidFill>
              <a:latin typeface="BIZ UDP明朝 Medium" panose="02020500000000000000" pitchFamily="18" charset="-128"/>
              <a:ea typeface="BIZ UDP明朝 Medium" panose="02020500000000000000" pitchFamily="18" charset="-128"/>
            </a:endParaRPr>
          </a:p>
          <a:p>
            <a:pPr marL="285750" indent="-285750" fontAlgn="base">
              <a:lnSpc>
                <a:spcPct val="125000"/>
              </a:lnSpc>
              <a:buClr>
                <a:srgbClr val="2C8076"/>
              </a:buClr>
              <a:buFont typeface="+mj-lt"/>
              <a:buAutoNum type="arabicPeriod"/>
            </a:pPr>
            <a:r>
              <a:rPr lang="ja-JP" altLang="en-US" sz="800" b="0" i="0" dirty="0">
                <a:solidFill>
                  <a:schemeClr val="tx1">
                    <a:lumMod val="75000"/>
                    <a:lumOff val="25000"/>
                  </a:schemeClr>
                </a:solidFill>
                <a:effectLst/>
                <a:latin typeface="BIZ UDP明朝 Medium" panose="02020500000000000000" pitchFamily="18" charset="-128"/>
                <a:ea typeface="BIZ UDP明朝 Medium" panose="02020500000000000000" pitchFamily="18" charset="-128"/>
              </a:rPr>
              <a:t>設問文が入ります設問文が入ります設問文が入ります設問文が入ります設問文が入ります設問文が入ります設問</a:t>
            </a:r>
            <a:endParaRPr lang="en-US" altLang="ja-JP" sz="800" dirty="0">
              <a:solidFill>
                <a:schemeClr val="tx1">
                  <a:lumMod val="75000"/>
                  <a:lumOff val="25000"/>
                </a:schemeClr>
              </a:solidFill>
              <a:latin typeface="BIZ UDP明朝 Medium" panose="02020500000000000000" pitchFamily="18" charset="-128"/>
              <a:ea typeface="BIZ UDP明朝 Medium" panose="02020500000000000000" pitchFamily="18" charset="-128"/>
            </a:endParaRPr>
          </a:p>
          <a:p>
            <a:pPr marL="285750" indent="-285750" fontAlgn="base">
              <a:lnSpc>
                <a:spcPct val="125000"/>
              </a:lnSpc>
              <a:buClr>
                <a:srgbClr val="2C8076"/>
              </a:buClr>
              <a:buFont typeface="+mj-lt"/>
              <a:buAutoNum type="arabicPeriod"/>
            </a:pPr>
            <a:r>
              <a:rPr lang="ja-JP" altLang="en-US" sz="800" b="0" i="0" dirty="0">
                <a:solidFill>
                  <a:schemeClr val="tx1">
                    <a:lumMod val="75000"/>
                    <a:lumOff val="25000"/>
                  </a:schemeClr>
                </a:solidFill>
                <a:effectLst/>
                <a:latin typeface="BIZ UDP明朝 Medium" panose="02020500000000000000" pitchFamily="18" charset="-128"/>
                <a:ea typeface="BIZ UDP明朝 Medium" panose="02020500000000000000" pitchFamily="18" charset="-128"/>
              </a:rPr>
              <a:t>設問文が入ります設問文が入ります設問文が入ります設問文が入ります設問文が入ります設問文が入ります設問</a:t>
            </a:r>
            <a:endParaRPr lang="en-US" altLang="ja-JP" sz="800" dirty="0">
              <a:solidFill>
                <a:schemeClr val="tx1">
                  <a:lumMod val="75000"/>
                  <a:lumOff val="25000"/>
                </a:schemeClr>
              </a:solidFill>
              <a:latin typeface="BIZ UDP明朝 Medium" panose="02020500000000000000" pitchFamily="18" charset="-128"/>
              <a:ea typeface="BIZ UDP明朝 Medium" panose="02020500000000000000" pitchFamily="18" charset="-128"/>
            </a:endParaRPr>
          </a:p>
          <a:p>
            <a:pPr marL="285750" indent="-285750" fontAlgn="base">
              <a:lnSpc>
                <a:spcPct val="125000"/>
              </a:lnSpc>
              <a:buClr>
                <a:srgbClr val="2C8076"/>
              </a:buClr>
              <a:buFont typeface="+mj-lt"/>
              <a:buAutoNum type="arabicPeriod"/>
            </a:pPr>
            <a:r>
              <a:rPr lang="ja-JP" altLang="en-US" sz="800" b="0" i="0" dirty="0">
                <a:solidFill>
                  <a:schemeClr val="tx1">
                    <a:lumMod val="75000"/>
                    <a:lumOff val="25000"/>
                  </a:schemeClr>
                </a:solidFill>
                <a:effectLst/>
                <a:latin typeface="BIZ UDP明朝 Medium" panose="02020500000000000000" pitchFamily="18" charset="-128"/>
                <a:ea typeface="BIZ UDP明朝 Medium" panose="02020500000000000000" pitchFamily="18" charset="-128"/>
              </a:rPr>
              <a:t>設問文が入ります設問文が入ります設問文が入ります設問文が入ります設問文が入ります設問文が入ります設問</a:t>
            </a:r>
            <a:endParaRPr lang="en-US" altLang="ja-JP" sz="800" dirty="0">
              <a:solidFill>
                <a:schemeClr val="tx1">
                  <a:lumMod val="75000"/>
                  <a:lumOff val="25000"/>
                </a:schemeClr>
              </a:solidFill>
              <a:latin typeface="BIZ UDP明朝 Medium" panose="02020500000000000000" pitchFamily="18" charset="-128"/>
              <a:ea typeface="BIZ UDP明朝 Medium" panose="02020500000000000000" pitchFamily="18" charset="-128"/>
            </a:endParaRPr>
          </a:p>
          <a:p>
            <a:pPr marL="285750" indent="-285750" fontAlgn="base">
              <a:lnSpc>
                <a:spcPct val="125000"/>
              </a:lnSpc>
              <a:buClr>
                <a:srgbClr val="2C8076"/>
              </a:buClr>
              <a:buFont typeface="+mj-lt"/>
              <a:buAutoNum type="arabicPeriod"/>
            </a:pPr>
            <a:r>
              <a:rPr lang="ja-JP" altLang="en-US" sz="800" b="0" i="0" dirty="0">
                <a:solidFill>
                  <a:schemeClr val="tx1">
                    <a:lumMod val="75000"/>
                    <a:lumOff val="25000"/>
                  </a:schemeClr>
                </a:solidFill>
                <a:effectLst/>
                <a:latin typeface="BIZ UDP明朝 Medium" panose="02020500000000000000" pitchFamily="18" charset="-128"/>
                <a:ea typeface="BIZ UDP明朝 Medium" panose="02020500000000000000" pitchFamily="18" charset="-128"/>
              </a:rPr>
              <a:t>設問文が入ります設問文が入ります設問文が入ります設問文が入ります設問文が入ります設問文が入ります設問</a:t>
            </a:r>
            <a:endParaRPr lang="en-US" altLang="ja-JP" sz="800" dirty="0">
              <a:solidFill>
                <a:schemeClr val="tx1">
                  <a:lumMod val="75000"/>
                  <a:lumOff val="25000"/>
                </a:schemeClr>
              </a:solidFill>
              <a:latin typeface="BIZ UDP明朝 Medium" panose="02020500000000000000" pitchFamily="18" charset="-128"/>
              <a:ea typeface="BIZ UDP明朝 Medium" panose="02020500000000000000" pitchFamily="18" charset="-128"/>
            </a:endParaRPr>
          </a:p>
          <a:p>
            <a:pPr marL="285750" indent="-285750" fontAlgn="base">
              <a:lnSpc>
                <a:spcPct val="125000"/>
              </a:lnSpc>
              <a:buClr>
                <a:srgbClr val="2C8076"/>
              </a:buClr>
              <a:buFont typeface="+mj-lt"/>
              <a:buAutoNum type="arabicPeriod"/>
            </a:pPr>
            <a:r>
              <a:rPr lang="ja-JP" altLang="en-US" sz="800" b="0" i="0" dirty="0">
                <a:solidFill>
                  <a:schemeClr val="tx1">
                    <a:lumMod val="75000"/>
                    <a:lumOff val="25000"/>
                  </a:schemeClr>
                </a:solidFill>
                <a:effectLst/>
                <a:latin typeface="BIZ UDP明朝 Medium" panose="02020500000000000000" pitchFamily="18" charset="-128"/>
                <a:ea typeface="BIZ UDP明朝 Medium" panose="02020500000000000000" pitchFamily="18" charset="-128"/>
              </a:rPr>
              <a:t>設問文が入ります設問文が入ります設問文が入ります設問文が入ります設問文が入ります設問文が入ります設問</a:t>
            </a:r>
            <a:endParaRPr lang="en-US" altLang="ja-JP" sz="800" dirty="0">
              <a:solidFill>
                <a:schemeClr val="tx1">
                  <a:lumMod val="75000"/>
                  <a:lumOff val="25000"/>
                </a:schemeClr>
              </a:solidFill>
              <a:latin typeface="BIZ UDP明朝 Medium" panose="02020500000000000000" pitchFamily="18" charset="-128"/>
              <a:ea typeface="BIZ UDP明朝 Medium" panose="02020500000000000000" pitchFamily="18" charset="-128"/>
            </a:endParaRPr>
          </a:p>
          <a:p>
            <a:pPr marL="285750" indent="-285750" fontAlgn="base">
              <a:lnSpc>
                <a:spcPct val="125000"/>
              </a:lnSpc>
              <a:buClr>
                <a:srgbClr val="2C8076"/>
              </a:buClr>
              <a:buFont typeface="+mj-lt"/>
              <a:buAutoNum type="arabicPeriod"/>
            </a:pPr>
            <a:r>
              <a:rPr lang="ja-JP" altLang="en-US" sz="800" b="0" i="0" dirty="0">
                <a:solidFill>
                  <a:schemeClr val="tx1">
                    <a:lumMod val="75000"/>
                    <a:lumOff val="25000"/>
                  </a:schemeClr>
                </a:solidFill>
                <a:effectLst/>
                <a:latin typeface="BIZ UDP明朝 Medium" panose="02020500000000000000" pitchFamily="18" charset="-128"/>
                <a:ea typeface="BIZ UDP明朝 Medium" panose="02020500000000000000" pitchFamily="18" charset="-128"/>
              </a:rPr>
              <a:t>設問文が入ります設問文が入ります設問文が入ります設問文が入ります設問文が入ります設問文が入ります設問</a:t>
            </a:r>
            <a:endParaRPr lang="en-US" altLang="ja-JP" sz="800" dirty="0">
              <a:solidFill>
                <a:schemeClr val="tx1">
                  <a:lumMod val="75000"/>
                  <a:lumOff val="25000"/>
                </a:schemeClr>
              </a:solidFill>
              <a:latin typeface="BIZ UDP明朝 Medium" panose="02020500000000000000" pitchFamily="18" charset="-128"/>
              <a:ea typeface="BIZ UDP明朝 Medium" panose="02020500000000000000" pitchFamily="18" charset="-128"/>
            </a:endParaRPr>
          </a:p>
          <a:p>
            <a:pPr marL="285750" indent="-285750" fontAlgn="base">
              <a:lnSpc>
                <a:spcPct val="125000"/>
              </a:lnSpc>
              <a:buClr>
                <a:srgbClr val="2C8076"/>
              </a:buClr>
              <a:buFont typeface="+mj-lt"/>
              <a:buAutoNum type="arabicPeriod"/>
            </a:pPr>
            <a:r>
              <a:rPr lang="ja-JP" altLang="en-US" sz="800" b="0" i="0" dirty="0">
                <a:solidFill>
                  <a:schemeClr val="tx1">
                    <a:lumMod val="75000"/>
                    <a:lumOff val="25000"/>
                  </a:schemeClr>
                </a:solidFill>
                <a:effectLst/>
                <a:latin typeface="BIZ UDP明朝 Medium" panose="02020500000000000000" pitchFamily="18" charset="-128"/>
                <a:ea typeface="BIZ UDP明朝 Medium" panose="02020500000000000000" pitchFamily="18" charset="-128"/>
              </a:rPr>
              <a:t>設問文が入ります設問文が入ります設問文が入ります設問文が入ります設問文が入ります設問文が入ります設問</a:t>
            </a:r>
            <a:endParaRPr lang="en-US" altLang="ja-JP" sz="800" dirty="0">
              <a:solidFill>
                <a:schemeClr val="tx1">
                  <a:lumMod val="75000"/>
                  <a:lumOff val="25000"/>
                </a:schemeClr>
              </a:solidFill>
              <a:latin typeface="BIZ UDP明朝 Medium" panose="02020500000000000000" pitchFamily="18" charset="-128"/>
              <a:ea typeface="BIZ UDP明朝 Medium" panose="02020500000000000000" pitchFamily="18" charset="-128"/>
            </a:endParaRPr>
          </a:p>
          <a:p>
            <a:pPr marL="285750" indent="-285750" fontAlgn="base">
              <a:lnSpc>
                <a:spcPct val="125000"/>
              </a:lnSpc>
              <a:buClr>
                <a:srgbClr val="2C8076"/>
              </a:buClr>
              <a:buFont typeface="+mj-lt"/>
              <a:buAutoNum type="arabicPeriod"/>
            </a:pPr>
            <a:r>
              <a:rPr lang="ja-JP" altLang="en-US" sz="800" b="0" i="0" dirty="0">
                <a:solidFill>
                  <a:schemeClr val="tx1">
                    <a:lumMod val="75000"/>
                    <a:lumOff val="25000"/>
                  </a:schemeClr>
                </a:solidFill>
                <a:effectLst/>
                <a:latin typeface="BIZ UDP明朝 Medium" panose="02020500000000000000" pitchFamily="18" charset="-128"/>
                <a:ea typeface="BIZ UDP明朝 Medium" panose="02020500000000000000" pitchFamily="18" charset="-128"/>
              </a:rPr>
              <a:t>設問文が入ります設問文が入ります設問文が入ります設問文が入ります設問文が入ります設問文が入ります設問</a:t>
            </a:r>
            <a:endParaRPr lang="en-US" altLang="ja-JP" sz="800" dirty="0">
              <a:solidFill>
                <a:schemeClr val="tx1">
                  <a:lumMod val="75000"/>
                  <a:lumOff val="25000"/>
                </a:schemeClr>
              </a:solidFill>
              <a:latin typeface="BIZ UDP明朝 Medium" panose="02020500000000000000" pitchFamily="18" charset="-128"/>
              <a:ea typeface="BIZ UDP明朝 Medium" panose="02020500000000000000" pitchFamily="18" charset="-128"/>
            </a:endParaRPr>
          </a:p>
          <a:p>
            <a:pPr marL="285750" indent="-285750" fontAlgn="base">
              <a:lnSpc>
                <a:spcPct val="125000"/>
              </a:lnSpc>
              <a:buClr>
                <a:srgbClr val="2C8076"/>
              </a:buClr>
              <a:buFont typeface="+mj-lt"/>
              <a:buAutoNum type="arabicPeriod"/>
            </a:pPr>
            <a:r>
              <a:rPr lang="ja-JP" altLang="en-US" sz="800" b="0" i="0" dirty="0">
                <a:solidFill>
                  <a:schemeClr val="tx1">
                    <a:lumMod val="75000"/>
                    <a:lumOff val="25000"/>
                  </a:schemeClr>
                </a:solidFill>
                <a:effectLst/>
                <a:latin typeface="BIZ UDP明朝 Medium" panose="02020500000000000000" pitchFamily="18" charset="-128"/>
                <a:ea typeface="BIZ UDP明朝 Medium" panose="02020500000000000000" pitchFamily="18" charset="-128"/>
              </a:rPr>
              <a:t>設問文が入ります設問文が入ります設問文が入ります設問文が入ります設問文が入ります設問文が入ります設問</a:t>
            </a:r>
            <a:endParaRPr lang="en-US" altLang="ja-JP" sz="800" dirty="0">
              <a:solidFill>
                <a:schemeClr val="tx1">
                  <a:lumMod val="75000"/>
                  <a:lumOff val="25000"/>
                </a:schemeClr>
              </a:solidFill>
              <a:latin typeface="BIZ UDP明朝 Medium" panose="02020500000000000000" pitchFamily="18" charset="-128"/>
              <a:ea typeface="BIZ UDP明朝 Medium" panose="02020500000000000000" pitchFamily="18" charset="-128"/>
            </a:endParaRPr>
          </a:p>
          <a:p>
            <a:pPr marL="285750" indent="-285750" fontAlgn="base">
              <a:lnSpc>
                <a:spcPct val="125000"/>
              </a:lnSpc>
              <a:buClr>
                <a:srgbClr val="2C8076"/>
              </a:buClr>
              <a:buFont typeface="+mj-lt"/>
              <a:buAutoNum type="arabicPeriod"/>
            </a:pPr>
            <a:r>
              <a:rPr lang="ja-JP" altLang="en-US" sz="800" b="0" i="0" dirty="0">
                <a:solidFill>
                  <a:schemeClr val="tx1">
                    <a:lumMod val="75000"/>
                    <a:lumOff val="25000"/>
                  </a:schemeClr>
                </a:solidFill>
                <a:effectLst/>
                <a:latin typeface="BIZ UDP明朝 Medium" panose="02020500000000000000" pitchFamily="18" charset="-128"/>
                <a:ea typeface="BIZ UDP明朝 Medium" panose="02020500000000000000" pitchFamily="18" charset="-128"/>
              </a:rPr>
              <a:t>設問文が入ります設問文が入ります設問文が入ります設問文が入ります設問文が入ります設問文が入ります設問</a:t>
            </a:r>
            <a:endParaRPr lang="en-US" altLang="ja-JP" sz="800" dirty="0">
              <a:solidFill>
                <a:schemeClr val="tx1">
                  <a:lumMod val="75000"/>
                  <a:lumOff val="25000"/>
                </a:schemeClr>
              </a:solidFill>
              <a:latin typeface="BIZ UDP明朝 Medium" panose="02020500000000000000" pitchFamily="18" charset="-128"/>
              <a:ea typeface="BIZ UDP明朝 Medium" panose="02020500000000000000" pitchFamily="18" charset="-128"/>
            </a:endParaRPr>
          </a:p>
          <a:p>
            <a:pPr marL="285750" indent="-285750" fontAlgn="base">
              <a:lnSpc>
                <a:spcPct val="125000"/>
              </a:lnSpc>
              <a:buClr>
                <a:srgbClr val="2C8076"/>
              </a:buClr>
              <a:buFont typeface="+mj-lt"/>
              <a:buAutoNum type="arabicPeriod"/>
            </a:pPr>
            <a:r>
              <a:rPr lang="ja-JP" altLang="en-US" sz="800" b="0" i="0" dirty="0">
                <a:solidFill>
                  <a:schemeClr val="tx1">
                    <a:lumMod val="75000"/>
                    <a:lumOff val="25000"/>
                  </a:schemeClr>
                </a:solidFill>
                <a:effectLst/>
                <a:latin typeface="BIZ UDP明朝 Medium" panose="02020500000000000000" pitchFamily="18" charset="-128"/>
                <a:ea typeface="BIZ UDP明朝 Medium" panose="02020500000000000000" pitchFamily="18" charset="-128"/>
              </a:rPr>
              <a:t>設問文が入ります設問文が入ります設問文が入ります設問文が入ります設問文が入ります設問文が入ります設問</a:t>
            </a:r>
            <a:endParaRPr lang="en-US" altLang="ja-JP" sz="800" dirty="0">
              <a:solidFill>
                <a:schemeClr val="tx1">
                  <a:lumMod val="75000"/>
                  <a:lumOff val="25000"/>
                </a:schemeClr>
              </a:solidFill>
              <a:latin typeface="BIZ UDP明朝 Medium" panose="02020500000000000000" pitchFamily="18" charset="-128"/>
              <a:ea typeface="BIZ UDP明朝 Medium" panose="02020500000000000000" pitchFamily="18" charset="-128"/>
            </a:endParaRPr>
          </a:p>
          <a:p>
            <a:pPr marL="285750" indent="-285750" fontAlgn="base">
              <a:lnSpc>
                <a:spcPct val="125000"/>
              </a:lnSpc>
              <a:buClr>
                <a:srgbClr val="2C8076"/>
              </a:buClr>
              <a:buFont typeface="+mj-lt"/>
              <a:buAutoNum type="arabicPeriod"/>
            </a:pPr>
            <a:r>
              <a:rPr lang="ja-JP" altLang="en-US" sz="800" b="0" i="0" dirty="0">
                <a:solidFill>
                  <a:schemeClr val="tx1">
                    <a:lumMod val="75000"/>
                    <a:lumOff val="25000"/>
                  </a:schemeClr>
                </a:solidFill>
                <a:effectLst/>
                <a:latin typeface="BIZ UDP明朝 Medium" panose="02020500000000000000" pitchFamily="18" charset="-128"/>
                <a:ea typeface="BIZ UDP明朝 Medium" panose="02020500000000000000" pitchFamily="18" charset="-128"/>
              </a:rPr>
              <a:t>設問文が入ります設問文が入ります設問文が入ります設問文が入ります設問文が入ります設問文が入ります設問</a:t>
            </a:r>
            <a:endParaRPr lang="en-US" altLang="ja-JP" sz="800" dirty="0">
              <a:solidFill>
                <a:schemeClr val="tx1">
                  <a:lumMod val="75000"/>
                  <a:lumOff val="25000"/>
                </a:schemeClr>
              </a:solidFill>
              <a:latin typeface="BIZ UDP明朝 Medium" panose="02020500000000000000" pitchFamily="18" charset="-128"/>
              <a:ea typeface="BIZ UDP明朝 Medium" panose="02020500000000000000" pitchFamily="18" charset="-128"/>
            </a:endParaRPr>
          </a:p>
          <a:p>
            <a:pPr marL="285750" indent="-285750" fontAlgn="base">
              <a:lnSpc>
                <a:spcPct val="125000"/>
              </a:lnSpc>
              <a:buClr>
                <a:srgbClr val="2C8076"/>
              </a:buClr>
              <a:buFont typeface="+mj-lt"/>
              <a:buAutoNum type="arabicPeriod"/>
            </a:pPr>
            <a:r>
              <a:rPr lang="ja-JP" altLang="en-US" sz="800" b="0" i="0" dirty="0">
                <a:solidFill>
                  <a:schemeClr val="tx1">
                    <a:lumMod val="75000"/>
                    <a:lumOff val="25000"/>
                  </a:schemeClr>
                </a:solidFill>
                <a:effectLst/>
                <a:latin typeface="BIZ UDP明朝 Medium" panose="02020500000000000000" pitchFamily="18" charset="-128"/>
                <a:ea typeface="BIZ UDP明朝 Medium" panose="02020500000000000000" pitchFamily="18" charset="-128"/>
              </a:rPr>
              <a:t>設問文が入ります設問文が入ります設問文が入ります設問文が入ります設問文が入ります設問文が入ります設問</a:t>
            </a:r>
            <a:endParaRPr lang="en-US" altLang="ja-JP" sz="800" dirty="0">
              <a:solidFill>
                <a:schemeClr val="tx1">
                  <a:lumMod val="75000"/>
                  <a:lumOff val="25000"/>
                </a:schemeClr>
              </a:solidFill>
              <a:latin typeface="BIZ UDP明朝 Medium" panose="02020500000000000000" pitchFamily="18" charset="-128"/>
              <a:ea typeface="BIZ UDP明朝 Medium" panose="02020500000000000000" pitchFamily="18" charset="-128"/>
            </a:endParaRPr>
          </a:p>
          <a:p>
            <a:pPr marL="285750" indent="-285750" fontAlgn="base">
              <a:lnSpc>
                <a:spcPct val="125000"/>
              </a:lnSpc>
              <a:buClr>
                <a:srgbClr val="2C8076"/>
              </a:buClr>
              <a:buFont typeface="+mj-lt"/>
              <a:buAutoNum type="arabicPeriod"/>
            </a:pPr>
            <a:r>
              <a:rPr lang="ja-JP" altLang="en-US" sz="800" b="0" i="0" dirty="0">
                <a:solidFill>
                  <a:schemeClr val="tx1">
                    <a:lumMod val="75000"/>
                    <a:lumOff val="25000"/>
                  </a:schemeClr>
                </a:solidFill>
                <a:effectLst/>
                <a:latin typeface="BIZ UDP明朝 Medium" panose="02020500000000000000" pitchFamily="18" charset="-128"/>
                <a:ea typeface="BIZ UDP明朝 Medium" panose="02020500000000000000" pitchFamily="18" charset="-128"/>
              </a:rPr>
              <a:t>設問文が入ります設問文が入ります設問文が入ります設問文が入ります設問文が入ります設問文が入ります設問</a:t>
            </a:r>
            <a:endParaRPr lang="en-US" altLang="ja-JP" sz="800" dirty="0">
              <a:solidFill>
                <a:schemeClr val="tx1">
                  <a:lumMod val="75000"/>
                  <a:lumOff val="25000"/>
                </a:schemeClr>
              </a:solidFill>
              <a:latin typeface="BIZ UDP明朝 Medium" panose="02020500000000000000" pitchFamily="18" charset="-128"/>
              <a:ea typeface="BIZ UDP明朝 Medium" panose="02020500000000000000" pitchFamily="18" charset="-128"/>
            </a:endParaRPr>
          </a:p>
          <a:p>
            <a:pPr marL="285750" indent="-285750" fontAlgn="base">
              <a:lnSpc>
                <a:spcPct val="125000"/>
              </a:lnSpc>
              <a:buClr>
                <a:srgbClr val="2C8076"/>
              </a:buClr>
              <a:buFont typeface="+mj-lt"/>
              <a:buAutoNum type="arabicPeriod"/>
            </a:pPr>
            <a:r>
              <a:rPr lang="ja-JP" altLang="en-US" sz="800" b="0" i="0" dirty="0">
                <a:solidFill>
                  <a:schemeClr val="tx1">
                    <a:lumMod val="75000"/>
                    <a:lumOff val="25000"/>
                  </a:schemeClr>
                </a:solidFill>
                <a:effectLst/>
                <a:latin typeface="BIZ UDP明朝 Medium" panose="02020500000000000000" pitchFamily="18" charset="-128"/>
                <a:ea typeface="BIZ UDP明朝 Medium" panose="02020500000000000000" pitchFamily="18" charset="-128"/>
              </a:rPr>
              <a:t>設問文が入ります設問文が入ります設問文が入ります設問文が入ります設問文が入ります設問文が入ります設問</a:t>
            </a:r>
            <a:endParaRPr lang="en-US" altLang="ja-JP" sz="800" dirty="0">
              <a:solidFill>
                <a:schemeClr val="tx1">
                  <a:lumMod val="75000"/>
                  <a:lumOff val="25000"/>
                </a:schemeClr>
              </a:solidFill>
              <a:latin typeface="BIZ UDP明朝 Medium" panose="02020500000000000000" pitchFamily="18" charset="-128"/>
              <a:ea typeface="BIZ UDP明朝 Medium" panose="02020500000000000000" pitchFamily="18" charset="-128"/>
            </a:endParaRPr>
          </a:p>
          <a:p>
            <a:pPr marL="285750" indent="-285750" fontAlgn="base">
              <a:lnSpc>
                <a:spcPct val="125000"/>
              </a:lnSpc>
              <a:buClr>
                <a:srgbClr val="2C8076"/>
              </a:buClr>
              <a:buFont typeface="+mj-lt"/>
              <a:buAutoNum type="arabicPeriod"/>
            </a:pPr>
            <a:r>
              <a:rPr lang="ja-JP" altLang="en-US" sz="800" b="0" i="0" dirty="0">
                <a:solidFill>
                  <a:schemeClr val="tx1">
                    <a:lumMod val="75000"/>
                    <a:lumOff val="25000"/>
                  </a:schemeClr>
                </a:solidFill>
                <a:effectLst/>
                <a:latin typeface="BIZ UDP明朝 Medium" panose="02020500000000000000" pitchFamily="18" charset="-128"/>
                <a:ea typeface="BIZ UDP明朝 Medium" panose="02020500000000000000" pitchFamily="18" charset="-128"/>
              </a:rPr>
              <a:t>設問文が入ります設問文が入ります設問文が入ります設問文が入ります設問文が入ります設問文が入ります設問</a:t>
            </a:r>
            <a:endParaRPr lang="en-US" altLang="ja-JP" sz="800" dirty="0">
              <a:solidFill>
                <a:schemeClr val="tx1">
                  <a:lumMod val="75000"/>
                  <a:lumOff val="25000"/>
                </a:schemeClr>
              </a:solidFill>
              <a:latin typeface="BIZ UDP明朝 Medium" panose="02020500000000000000" pitchFamily="18" charset="-128"/>
              <a:ea typeface="BIZ UDP明朝 Medium" panose="02020500000000000000" pitchFamily="18" charset="-128"/>
            </a:endParaRPr>
          </a:p>
          <a:p>
            <a:pPr marL="285750" indent="-285750" fontAlgn="base">
              <a:lnSpc>
                <a:spcPct val="125000"/>
              </a:lnSpc>
              <a:buClr>
                <a:srgbClr val="2C8076"/>
              </a:buClr>
              <a:buFont typeface="+mj-lt"/>
              <a:buAutoNum type="arabicPeriod"/>
            </a:pPr>
            <a:r>
              <a:rPr lang="ja-JP" altLang="en-US" sz="800" b="0" i="0" dirty="0">
                <a:solidFill>
                  <a:schemeClr val="tx1">
                    <a:lumMod val="75000"/>
                    <a:lumOff val="25000"/>
                  </a:schemeClr>
                </a:solidFill>
                <a:effectLst/>
                <a:latin typeface="BIZ UDP明朝 Medium" panose="02020500000000000000" pitchFamily="18" charset="-128"/>
                <a:ea typeface="BIZ UDP明朝 Medium" panose="02020500000000000000" pitchFamily="18" charset="-128"/>
              </a:rPr>
              <a:t>設問文が入ります設問文が入ります設問文が入ります設問文が入ります設問文が入ります設問文が入ります設問</a:t>
            </a:r>
            <a:endParaRPr lang="en-US" altLang="ja-JP" sz="800" dirty="0">
              <a:solidFill>
                <a:schemeClr val="tx1">
                  <a:lumMod val="75000"/>
                  <a:lumOff val="25000"/>
                </a:schemeClr>
              </a:solidFill>
              <a:latin typeface="BIZ UDP明朝 Medium" panose="02020500000000000000" pitchFamily="18" charset="-128"/>
              <a:ea typeface="BIZ UDP明朝 Medium" panose="02020500000000000000" pitchFamily="18" charset="-128"/>
            </a:endParaRPr>
          </a:p>
          <a:p>
            <a:pPr marL="285750" indent="-285750" fontAlgn="base">
              <a:lnSpc>
                <a:spcPct val="125000"/>
              </a:lnSpc>
              <a:buClr>
                <a:srgbClr val="2C8076"/>
              </a:buClr>
              <a:buFont typeface="+mj-lt"/>
              <a:buAutoNum type="arabicPeriod"/>
            </a:pPr>
            <a:r>
              <a:rPr lang="ja-JP" altLang="en-US" sz="800" b="0" i="0" dirty="0">
                <a:solidFill>
                  <a:schemeClr val="tx1">
                    <a:lumMod val="75000"/>
                    <a:lumOff val="25000"/>
                  </a:schemeClr>
                </a:solidFill>
                <a:effectLst/>
                <a:latin typeface="BIZ UDP明朝 Medium" panose="02020500000000000000" pitchFamily="18" charset="-128"/>
                <a:ea typeface="BIZ UDP明朝 Medium" panose="02020500000000000000" pitchFamily="18" charset="-128"/>
              </a:rPr>
              <a:t>設問文が入ります設問文が入ります設問文が入ります設問文が入ります設問文が入ります設問文が入ります設問</a:t>
            </a:r>
            <a:endParaRPr lang="en-US" altLang="ja-JP" sz="800" dirty="0">
              <a:solidFill>
                <a:schemeClr val="tx1">
                  <a:lumMod val="75000"/>
                  <a:lumOff val="25000"/>
                </a:schemeClr>
              </a:solidFill>
              <a:latin typeface="BIZ UDP明朝 Medium" panose="02020500000000000000" pitchFamily="18" charset="-128"/>
              <a:ea typeface="BIZ UDP明朝 Medium" panose="02020500000000000000" pitchFamily="18" charset="-128"/>
            </a:endParaRPr>
          </a:p>
          <a:p>
            <a:pPr marL="285750" indent="-285750" fontAlgn="base">
              <a:lnSpc>
                <a:spcPct val="125000"/>
              </a:lnSpc>
              <a:buClr>
                <a:srgbClr val="2C8076"/>
              </a:buClr>
              <a:buFont typeface="+mj-lt"/>
              <a:buAutoNum type="arabicPeriod"/>
            </a:pPr>
            <a:r>
              <a:rPr lang="ja-JP" altLang="en-US" sz="800" b="0" i="0" dirty="0">
                <a:solidFill>
                  <a:schemeClr val="tx1">
                    <a:lumMod val="75000"/>
                    <a:lumOff val="25000"/>
                  </a:schemeClr>
                </a:solidFill>
                <a:effectLst/>
                <a:latin typeface="BIZ UDP明朝 Medium" panose="02020500000000000000" pitchFamily="18" charset="-128"/>
                <a:ea typeface="BIZ UDP明朝 Medium" panose="02020500000000000000" pitchFamily="18" charset="-128"/>
              </a:rPr>
              <a:t>設問文が入ります設問文が入ります設問文が入ります設問文が入ります設問文が入ります設問文が入ります設問</a:t>
            </a:r>
            <a:endParaRPr lang="en-US" altLang="ja-JP" sz="800" dirty="0">
              <a:solidFill>
                <a:schemeClr val="tx1">
                  <a:lumMod val="75000"/>
                  <a:lumOff val="25000"/>
                </a:schemeClr>
              </a:solidFill>
              <a:latin typeface="BIZ UDP明朝 Medium" panose="02020500000000000000" pitchFamily="18" charset="-128"/>
              <a:ea typeface="BIZ UDP明朝 Medium" panose="02020500000000000000" pitchFamily="18" charset="-128"/>
            </a:endParaRPr>
          </a:p>
        </p:txBody>
      </p:sp>
      <p:sp>
        <p:nvSpPr>
          <p:cNvPr id="8" name="テキスト ボックス 7">
            <a:extLst>
              <a:ext uri="{FF2B5EF4-FFF2-40B4-BE49-F238E27FC236}">
                <a16:creationId xmlns:a16="http://schemas.microsoft.com/office/drawing/2014/main" id="{BB849245-00AE-8455-EE4F-E53D83B80D05}"/>
              </a:ext>
            </a:extLst>
          </p:cNvPr>
          <p:cNvSpPr txBox="1"/>
          <p:nvPr/>
        </p:nvSpPr>
        <p:spPr>
          <a:xfrm>
            <a:off x="4436116" y="-1"/>
            <a:ext cx="5469884" cy="521293"/>
          </a:xfrm>
          <a:prstGeom prst="rect">
            <a:avLst/>
          </a:prstGeom>
          <a:solidFill>
            <a:srgbClr val="F46442"/>
          </a:solidFill>
        </p:spPr>
        <p:txBody>
          <a:bodyPr wrap="square" rtlCol="0" anchor="t">
            <a:noAutofit/>
          </a:bodyPr>
          <a:lstStyle/>
          <a:p>
            <a:r>
              <a:rPr kumimoji="1" lang="ja-JP" altLang="en-US" sz="1200" b="1" dirty="0">
                <a:solidFill>
                  <a:srgbClr val="FFFF00"/>
                </a:solidFill>
                <a:latin typeface="BIZ UDPゴシック" panose="020B0400000000000000" pitchFamily="50" charset="-128"/>
                <a:ea typeface="BIZ UDPゴシック" panose="020B0400000000000000" pitchFamily="50" charset="-128"/>
              </a:rPr>
              <a:t>ガイド｜作業後、このメモは削除してください</a:t>
            </a:r>
            <a:endParaRPr kumimoji="1" lang="en-US" altLang="ja-JP" sz="1200" b="1" dirty="0">
              <a:solidFill>
                <a:srgbClr val="FFFF00"/>
              </a:solidFill>
              <a:latin typeface="BIZ UDPゴシック" panose="020B0400000000000000" pitchFamily="50" charset="-128"/>
              <a:ea typeface="BIZ UDPゴシック" panose="020B0400000000000000" pitchFamily="50" charset="-128"/>
            </a:endParaRPr>
          </a:p>
          <a:p>
            <a:r>
              <a:rPr kumimoji="1" lang="ja-JP" altLang="en-US" sz="1050" dirty="0">
                <a:solidFill>
                  <a:schemeClr val="bg1"/>
                </a:solidFill>
                <a:latin typeface="BIZ UDPゴシック" panose="020B0400000000000000" pitchFamily="50" charset="-128"/>
                <a:ea typeface="BIZ UDPゴシック" panose="020B0400000000000000" pitchFamily="50" charset="-128"/>
              </a:rPr>
              <a:t>・アンケートの設問数に応じて文字サイズをご調整ください。（現在は最大設問数で設定）</a:t>
            </a:r>
            <a:endParaRPr kumimoji="1" lang="en-US" altLang="ja-JP" sz="1050"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938157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四角形: 角を丸くする 16">
            <a:extLst>
              <a:ext uri="{FF2B5EF4-FFF2-40B4-BE49-F238E27FC236}">
                <a16:creationId xmlns:a16="http://schemas.microsoft.com/office/drawing/2014/main" id="{86772216-29C7-22B9-7204-34641C3CCD89}"/>
              </a:ext>
            </a:extLst>
          </p:cNvPr>
          <p:cNvSpPr/>
          <p:nvPr/>
        </p:nvSpPr>
        <p:spPr>
          <a:xfrm>
            <a:off x="720954" y="3985731"/>
            <a:ext cx="8518296" cy="2714653"/>
          </a:xfrm>
          <a:prstGeom prst="roundRect">
            <a:avLst/>
          </a:prstGeom>
          <a:solidFill>
            <a:srgbClr val="D1EFEB"/>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800" b="1" dirty="0">
              <a:solidFill>
                <a:schemeClr val="bg1"/>
              </a:solidFill>
              <a:latin typeface="小塚ゴシック Pro B" panose="020B0800000000000000" pitchFamily="34" charset="-128"/>
              <a:ea typeface="小塚ゴシック Pro B" panose="020B0800000000000000" pitchFamily="34" charset="-128"/>
            </a:endParaRPr>
          </a:p>
        </p:txBody>
      </p:sp>
      <p:sp>
        <p:nvSpPr>
          <p:cNvPr id="3" name="四角形: 角を丸くする 2">
            <a:extLst>
              <a:ext uri="{FF2B5EF4-FFF2-40B4-BE49-F238E27FC236}">
                <a16:creationId xmlns:a16="http://schemas.microsoft.com/office/drawing/2014/main" id="{A622EA8C-69BD-3E31-9C1B-81AEEF822AA0}"/>
              </a:ext>
            </a:extLst>
          </p:cNvPr>
          <p:cNvSpPr/>
          <p:nvPr/>
        </p:nvSpPr>
        <p:spPr>
          <a:xfrm>
            <a:off x="659041" y="157616"/>
            <a:ext cx="61913" cy="718685"/>
          </a:xfrm>
          <a:prstGeom prst="roundRect">
            <a:avLst>
              <a:gd name="adj" fmla="val 50000"/>
            </a:avLst>
          </a:prstGeom>
          <a:solidFill>
            <a:srgbClr val="80BA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プレースホルダー 17">
            <a:extLst>
              <a:ext uri="{FF2B5EF4-FFF2-40B4-BE49-F238E27FC236}">
                <a16:creationId xmlns:a16="http://schemas.microsoft.com/office/drawing/2014/main" id="{61F19EE4-E305-BFCE-B987-40A145840D12}"/>
              </a:ext>
            </a:extLst>
          </p:cNvPr>
          <p:cNvSpPr>
            <a:spLocks noGrp="1"/>
          </p:cNvSpPr>
          <p:nvPr>
            <p:ph type="body" sz="quarter" idx="13"/>
          </p:nvPr>
        </p:nvSpPr>
        <p:spPr>
          <a:xfrm>
            <a:off x="771526" y="279113"/>
            <a:ext cx="3486892" cy="597188"/>
          </a:xfrm>
        </p:spPr>
        <p:txBody>
          <a:bodyPr/>
          <a:lstStyle/>
          <a:p>
            <a:r>
              <a:rPr lang="ja-JP" altLang="en-US" dirty="0"/>
              <a:t>結果概要</a:t>
            </a:r>
          </a:p>
        </p:txBody>
      </p:sp>
      <p:sp>
        <p:nvSpPr>
          <p:cNvPr id="12" name="テキスト ボックス 11">
            <a:extLst>
              <a:ext uri="{FF2B5EF4-FFF2-40B4-BE49-F238E27FC236}">
                <a16:creationId xmlns:a16="http://schemas.microsoft.com/office/drawing/2014/main" id="{2B7B90AD-CB04-EDD5-E1A2-31077E2F7BB1}"/>
              </a:ext>
            </a:extLst>
          </p:cNvPr>
          <p:cNvSpPr txBox="1"/>
          <p:nvPr/>
        </p:nvSpPr>
        <p:spPr>
          <a:xfrm>
            <a:off x="771525" y="1161207"/>
            <a:ext cx="8238122" cy="352725"/>
          </a:xfrm>
          <a:prstGeom prst="rect">
            <a:avLst/>
          </a:prstGeom>
          <a:noFill/>
        </p:spPr>
        <p:txBody>
          <a:bodyPr wrap="square">
            <a:spAutoFit/>
          </a:bodyPr>
          <a:lstStyle/>
          <a:p>
            <a:pPr algn="l" fontAlgn="base">
              <a:lnSpc>
                <a:spcPct val="125000"/>
              </a:lnSpc>
            </a:pPr>
            <a:r>
              <a:rPr lang="ja-JP" altLang="en-US" sz="1600" b="1" i="0" dirty="0">
                <a:solidFill>
                  <a:srgbClr val="2C8076"/>
                </a:solidFill>
                <a:effectLst/>
                <a:latin typeface="BIZ UDPゴシック" panose="020B0400000000000000" pitchFamily="50" charset="-128"/>
                <a:ea typeface="BIZ UDPゴシック" panose="020B0400000000000000" pitchFamily="50" charset="-128"/>
              </a:rPr>
              <a:t>満足度の高い項目</a:t>
            </a:r>
            <a:endParaRPr lang="en-US" altLang="ja-JP" sz="1600" b="1" i="0" dirty="0">
              <a:solidFill>
                <a:srgbClr val="2C8076"/>
              </a:solidFill>
              <a:effectLst/>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944679CB-6A59-E0F5-E0CA-603E2F1730E1}"/>
              </a:ext>
            </a:extLst>
          </p:cNvPr>
          <p:cNvSpPr txBox="1"/>
          <p:nvPr/>
        </p:nvSpPr>
        <p:spPr>
          <a:xfrm>
            <a:off x="1031015" y="1484226"/>
            <a:ext cx="7843969" cy="749308"/>
          </a:xfrm>
          <a:prstGeom prst="rect">
            <a:avLst/>
          </a:prstGeom>
          <a:noFill/>
        </p:spPr>
        <p:txBody>
          <a:bodyPr wrap="square">
            <a:spAutoFit/>
          </a:bodyPr>
          <a:lstStyle/>
          <a:p>
            <a:pPr marL="285750" indent="-285750" algn="l" fontAlgn="base">
              <a:lnSpc>
                <a:spcPct val="125000"/>
              </a:lnSpc>
              <a:buClr>
                <a:srgbClr val="2C8076"/>
              </a:buClr>
              <a:buFont typeface="Arial" panose="020B0604020202020204" pitchFamily="34" charset="0"/>
              <a:buChar char="•"/>
            </a:pPr>
            <a:r>
              <a:rPr lang="ja-JP" altLang="en-US" sz="1200" b="0" i="0" dirty="0">
                <a:solidFill>
                  <a:schemeClr val="tx1">
                    <a:lumMod val="75000"/>
                    <a:lumOff val="25000"/>
                  </a:schemeClr>
                </a:solidFill>
                <a:effectLst/>
                <a:latin typeface="BIZ UDP明朝 Medium" panose="02020500000000000000" pitchFamily="18" charset="-128"/>
                <a:ea typeface="BIZ UDP明朝 Medium" panose="02020500000000000000" pitchFamily="18" charset="-128"/>
              </a:rPr>
              <a:t>設問文が入ります設問文が入ります設問文が入ります</a:t>
            </a:r>
            <a:endParaRPr lang="en-US" altLang="ja-JP" sz="1200" b="0" i="0" dirty="0">
              <a:solidFill>
                <a:schemeClr val="tx1">
                  <a:lumMod val="75000"/>
                  <a:lumOff val="25000"/>
                </a:schemeClr>
              </a:solidFill>
              <a:effectLst/>
              <a:latin typeface="BIZ UDP明朝 Medium" panose="02020500000000000000" pitchFamily="18" charset="-128"/>
              <a:ea typeface="BIZ UDP明朝 Medium" panose="02020500000000000000" pitchFamily="18" charset="-128"/>
            </a:endParaRPr>
          </a:p>
          <a:p>
            <a:pPr marL="285750" indent="-285750" algn="l" fontAlgn="base">
              <a:lnSpc>
                <a:spcPct val="125000"/>
              </a:lnSpc>
              <a:buClr>
                <a:srgbClr val="2C8076"/>
              </a:buClr>
              <a:buFont typeface="Arial" panose="020B0604020202020204" pitchFamily="34" charset="0"/>
              <a:buChar char="•"/>
            </a:pPr>
            <a:r>
              <a:rPr lang="ja-JP" altLang="en-US" sz="1200" b="0" i="0" dirty="0">
                <a:solidFill>
                  <a:schemeClr val="tx1">
                    <a:lumMod val="75000"/>
                    <a:lumOff val="25000"/>
                  </a:schemeClr>
                </a:solidFill>
                <a:effectLst/>
                <a:latin typeface="BIZ UDP明朝 Medium" panose="02020500000000000000" pitchFamily="18" charset="-128"/>
                <a:ea typeface="BIZ UDP明朝 Medium" panose="02020500000000000000" pitchFamily="18" charset="-128"/>
              </a:rPr>
              <a:t>設問文が入ります設問文が入ります設問文が入ります</a:t>
            </a:r>
            <a:endParaRPr lang="en-US" altLang="ja-JP" sz="1200" dirty="0">
              <a:solidFill>
                <a:schemeClr val="tx1">
                  <a:lumMod val="75000"/>
                  <a:lumOff val="25000"/>
                </a:schemeClr>
              </a:solidFill>
              <a:latin typeface="BIZ UDP明朝 Medium" panose="02020500000000000000" pitchFamily="18" charset="-128"/>
              <a:ea typeface="BIZ UDP明朝 Medium" panose="02020500000000000000" pitchFamily="18" charset="-128"/>
            </a:endParaRPr>
          </a:p>
          <a:p>
            <a:pPr marL="285750" indent="-285750" algn="l" fontAlgn="base">
              <a:lnSpc>
                <a:spcPct val="125000"/>
              </a:lnSpc>
              <a:buClr>
                <a:srgbClr val="2C8076"/>
              </a:buClr>
              <a:buFont typeface="Arial" panose="020B0604020202020204" pitchFamily="34" charset="0"/>
              <a:buChar char="•"/>
            </a:pPr>
            <a:r>
              <a:rPr lang="ja-JP" altLang="en-US" sz="1200" b="0" i="0" dirty="0">
                <a:solidFill>
                  <a:schemeClr val="tx1">
                    <a:lumMod val="75000"/>
                    <a:lumOff val="25000"/>
                  </a:schemeClr>
                </a:solidFill>
                <a:effectLst/>
                <a:latin typeface="BIZ UDP明朝 Medium" panose="02020500000000000000" pitchFamily="18" charset="-128"/>
                <a:ea typeface="BIZ UDP明朝 Medium" panose="02020500000000000000" pitchFamily="18" charset="-128"/>
              </a:rPr>
              <a:t>設問文が入ります設問文が入ります設問文が入ります</a:t>
            </a:r>
            <a:endParaRPr lang="en-US" altLang="ja-JP" sz="1200" b="0" i="0" dirty="0">
              <a:solidFill>
                <a:schemeClr val="tx1">
                  <a:lumMod val="75000"/>
                  <a:lumOff val="25000"/>
                </a:schemeClr>
              </a:solidFill>
              <a:effectLst/>
              <a:latin typeface="BIZ UDP明朝 Medium" panose="02020500000000000000" pitchFamily="18" charset="-128"/>
              <a:ea typeface="BIZ UDP明朝 Medium" panose="02020500000000000000" pitchFamily="18" charset="-128"/>
            </a:endParaRPr>
          </a:p>
        </p:txBody>
      </p:sp>
      <p:sp>
        <p:nvSpPr>
          <p:cNvPr id="14" name="テキスト ボックス 13">
            <a:extLst>
              <a:ext uri="{FF2B5EF4-FFF2-40B4-BE49-F238E27FC236}">
                <a16:creationId xmlns:a16="http://schemas.microsoft.com/office/drawing/2014/main" id="{243F6B34-CCD1-2370-810B-3F21FD95D53E}"/>
              </a:ext>
            </a:extLst>
          </p:cNvPr>
          <p:cNvSpPr txBox="1"/>
          <p:nvPr/>
        </p:nvSpPr>
        <p:spPr>
          <a:xfrm>
            <a:off x="771525" y="2519545"/>
            <a:ext cx="8238122" cy="352725"/>
          </a:xfrm>
          <a:prstGeom prst="rect">
            <a:avLst/>
          </a:prstGeom>
          <a:noFill/>
        </p:spPr>
        <p:txBody>
          <a:bodyPr wrap="square">
            <a:spAutoFit/>
          </a:bodyPr>
          <a:lstStyle/>
          <a:p>
            <a:pPr algn="l" fontAlgn="base">
              <a:lnSpc>
                <a:spcPct val="125000"/>
              </a:lnSpc>
            </a:pPr>
            <a:r>
              <a:rPr lang="ja-JP" altLang="en-US" sz="1600" b="1" i="0" dirty="0">
                <a:solidFill>
                  <a:srgbClr val="ED380D"/>
                </a:solidFill>
                <a:effectLst/>
                <a:latin typeface="BIZ UDPゴシック" panose="020B0400000000000000" pitchFamily="50" charset="-128"/>
                <a:ea typeface="BIZ UDPゴシック" panose="020B0400000000000000" pitchFamily="50" charset="-128"/>
              </a:rPr>
              <a:t>満足度の低い項目</a:t>
            </a:r>
            <a:endParaRPr lang="en-US" altLang="ja-JP" sz="1600" b="1" i="0" dirty="0">
              <a:solidFill>
                <a:srgbClr val="ED380D"/>
              </a:solidFill>
              <a:effectLst/>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F817E09B-4906-1ED5-1146-CDAA032ADC6E}"/>
              </a:ext>
            </a:extLst>
          </p:cNvPr>
          <p:cNvSpPr txBox="1"/>
          <p:nvPr/>
        </p:nvSpPr>
        <p:spPr>
          <a:xfrm>
            <a:off x="1031015" y="2844594"/>
            <a:ext cx="7843969" cy="749308"/>
          </a:xfrm>
          <a:prstGeom prst="rect">
            <a:avLst/>
          </a:prstGeom>
          <a:noFill/>
        </p:spPr>
        <p:txBody>
          <a:bodyPr wrap="square">
            <a:spAutoFit/>
          </a:bodyPr>
          <a:lstStyle/>
          <a:p>
            <a:pPr marL="285750" indent="-285750" algn="l" fontAlgn="base">
              <a:lnSpc>
                <a:spcPct val="125000"/>
              </a:lnSpc>
              <a:buClr>
                <a:srgbClr val="ED380D"/>
              </a:buClr>
              <a:buFont typeface="Arial" panose="020B0604020202020204" pitchFamily="34" charset="0"/>
              <a:buChar char="•"/>
            </a:pPr>
            <a:r>
              <a:rPr lang="ja-JP" altLang="en-US" sz="1200" b="0" i="0" dirty="0">
                <a:solidFill>
                  <a:schemeClr val="tx1">
                    <a:lumMod val="75000"/>
                    <a:lumOff val="25000"/>
                  </a:schemeClr>
                </a:solidFill>
                <a:effectLst/>
                <a:latin typeface="BIZ UDP明朝 Medium" panose="02020500000000000000" pitchFamily="18" charset="-128"/>
                <a:ea typeface="BIZ UDP明朝 Medium" panose="02020500000000000000" pitchFamily="18" charset="-128"/>
              </a:rPr>
              <a:t>設問文が入ります設問文が入ります設問文が入ります</a:t>
            </a:r>
            <a:endParaRPr lang="en-US" altLang="ja-JP" sz="1200" b="0" i="0" dirty="0">
              <a:solidFill>
                <a:schemeClr val="tx1">
                  <a:lumMod val="75000"/>
                  <a:lumOff val="25000"/>
                </a:schemeClr>
              </a:solidFill>
              <a:effectLst/>
              <a:latin typeface="BIZ UDP明朝 Medium" panose="02020500000000000000" pitchFamily="18" charset="-128"/>
              <a:ea typeface="BIZ UDP明朝 Medium" panose="02020500000000000000" pitchFamily="18" charset="-128"/>
            </a:endParaRPr>
          </a:p>
          <a:p>
            <a:pPr marL="285750" indent="-285750" algn="l" fontAlgn="base">
              <a:lnSpc>
                <a:spcPct val="125000"/>
              </a:lnSpc>
              <a:buClr>
                <a:srgbClr val="ED380D"/>
              </a:buClr>
              <a:buFont typeface="Arial" panose="020B0604020202020204" pitchFamily="34" charset="0"/>
              <a:buChar char="•"/>
            </a:pPr>
            <a:r>
              <a:rPr lang="ja-JP" altLang="en-US" sz="1200" b="0" i="0" dirty="0">
                <a:solidFill>
                  <a:schemeClr val="tx1">
                    <a:lumMod val="75000"/>
                    <a:lumOff val="25000"/>
                  </a:schemeClr>
                </a:solidFill>
                <a:effectLst/>
                <a:latin typeface="BIZ UDP明朝 Medium" panose="02020500000000000000" pitchFamily="18" charset="-128"/>
                <a:ea typeface="BIZ UDP明朝 Medium" panose="02020500000000000000" pitchFamily="18" charset="-128"/>
              </a:rPr>
              <a:t>設問文が入ります設問文が入ります設問文が入ります</a:t>
            </a:r>
            <a:endParaRPr lang="en-US" altLang="ja-JP" sz="1200" dirty="0">
              <a:solidFill>
                <a:schemeClr val="tx1">
                  <a:lumMod val="75000"/>
                  <a:lumOff val="25000"/>
                </a:schemeClr>
              </a:solidFill>
              <a:latin typeface="BIZ UDP明朝 Medium" panose="02020500000000000000" pitchFamily="18" charset="-128"/>
              <a:ea typeface="BIZ UDP明朝 Medium" panose="02020500000000000000" pitchFamily="18" charset="-128"/>
            </a:endParaRPr>
          </a:p>
          <a:p>
            <a:pPr marL="285750" indent="-285750" algn="l" fontAlgn="base">
              <a:lnSpc>
                <a:spcPct val="125000"/>
              </a:lnSpc>
              <a:buClr>
                <a:srgbClr val="ED380D"/>
              </a:buClr>
              <a:buFont typeface="Arial" panose="020B0604020202020204" pitchFamily="34" charset="0"/>
              <a:buChar char="•"/>
            </a:pPr>
            <a:r>
              <a:rPr lang="ja-JP" altLang="en-US" sz="1200" b="0" i="0" dirty="0">
                <a:solidFill>
                  <a:schemeClr val="tx1">
                    <a:lumMod val="75000"/>
                    <a:lumOff val="25000"/>
                  </a:schemeClr>
                </a:solidFill>
                <a:effectLst/>
                <a:latin typeface="BIZ UDP明朝 Medium" panose="02020500000000000000" pitchFamily="18" charset="-128"/>
                <a:ea typeface="BIZ UDP明朝 Medium" panose="02020500000000000000" pitchFamily="18" charset="-128"/>
              </a:rPr>
              <a:t>設問文が入ります設問文が入ります設問文が入ります</a:t>
            </a:r>
            <a:endParaRPr lang="en-US" altLang="ja-JP" sz="1200" b="0" i="0" dirty="0">
              <a:solidFill>
                <a:schemeClr val="tx1">
                  <a:lumMod val="75000"/>
                  <a:lumOff val="25000"/>
                </a:schemeClr>
              </a:solidFill>
              <a:effectLst/>
              <a:latin typeface="BIZ UDP明朝 Medium" panose="02020500000000000000" pitchFamily="18" charset="-128"/>
              <a:ea typeface="BIZ UDP明朝 Medium" panose="02020500000000000000" pitchFamily="18" charset="-128"/>
            </a:endParaRPr>
          </a:p>
        </p:txBody>
      </p:sp>
      <p:sp>
        <p:nvSpPr>
          <p:cNvPr id="16" name="テキスト ボックス 15">
            <a:extLst>
              <a:ext uri="{FF2B5EF4-FFF2-40B4-BE49-F238E27FC236}">
                <a16:creationId xmlns:a16="http://schemas.microsoft.com/office/drawing/2014/main" id="{723FF9EA-503B-01E6-2F4A-448E4BF5BD15}"/>
              </a:ext>
            </a:extLst>
          </p:cNvPr>
          <p:cNvSpPr txBox="1"/>
          <p:nvPr/>
        </p:nvSpPr>
        <p:spPr>
          <a:xfrm>
            <a:off x="1028472" y="4456804"/>
            <a:ext cx="7903260" cy="1249445"/>
          </a:xfrm>
          <a:prstGeom prst="rect">
            <a:avLst/>
          </a:prstGeom>
          <a:noFill/>
        </p:spPr>
        <p:txBody>
          <a:bodyPr wrap="square">
            <a:spAutoFit/>
          </a:bodyPr>
          <a:lstStyle/>
          <a:p>
            <a:pPr algn="l" fontAlgn="base">
              <a:lnSpc>
                <a:spcPct val="125000"/>
              </a:lnSpc>
            </a:pPr>
            <a:r>
              <a:rPr lang="ja-JP" altLang="en-US" sz="1400" b="0" i="0" dirty="0">
                <a:solidFill>
                  <a:schemeClr val="tx1">
                    <a:lumMod val="75000"/>
                    <a:lumOff val="25000"/>
                  </a:schemeClr>
                </a:solidFill>
                <a:effectLst/>
                <a:latin typeface="BIZ UDP明朝 Medium" panose="02020500000000000000" pitchFamily="18" charset="-128"/>
                <a:ea typeface="BIZ UDP明朝 Medium" panose="02020500000000000000" pitchFamily="18" charset="-128"/>
              </a:rPr>
              <a:t>補足コメントの記載にご活用ください。</a:t>
            </a:r>
            <a:endParaRPr lang="en-US" altLang="ja-JP" sz="1400" b="0" i="0" dirty="0">
              <a:solidFill>
                <a:schemeClr val="tx1">
                  <a:lumMod val="75000"/>
                  <a:lumOff val="25000"/>
                </a:schemeClr>
              </a:solidFill>
              <a:effectLst/>
              <a:latin typeface="BIZ UDP明朝 Medium" panose="02020500000000000000" pitchFamily="18" charset="-128"/>
              <a:ea typeface="BIZ UDP明朝 Medium" panose="02020500000000000000" pitchFamily="18" charset="-128"/>
            </a:endParaRPr>
          </a:p>
          <a:p>
            <a:pPr algn="l" fontAlgn="base">
              <a:lnSpc>
                <a:spcPct val="125000"/>
              </a:lnSpc>
            </a:pPr>
            <a:endParaRPr lang="en-US" altLang="ja-JP" sz="1200" dirty="0">
              <a:solidFill>
                <a:schemeClr val="tx1">
                  <a:lumMod val="75000"/>
                  <a:lumOff val="25000"/>
                </a:schemeClr>
              </a:solidFill>
              <a:latin typeface="BIZ UDP明朝 Medium" panose="02020500000000000000" pitchFamily="18" charset="-128"/>
              <a:ea typeface="BIZ UDP明朝 Medium" panose="02020500000000000000" pitchFamily="18" charset="-128"/>
            </a:endParaRPr>
          </a:p>
          <a:p>
            <a:pPr algn="l" fontAlgn="base">
              <a:lnSpc>
                <a:spcPct val="125000"/>
              </a:lnSpc>
            </a:pPr>
            <a:r>
              <a:rPr lang="ja-JP" altLang="en-US" sz="1200" b="0" i="0" dirty="0">
                <a:solidFill>
                  <a:schemeClr val="tx1">
                    <a:lumMod val="75000"/>
                    <a:lumOff val="25000"/>
                  </a:schemeClr>
                </a:solidFill>
                <a:effectLst/>
                <a:latin typeface="BIZ UDP明朝 Medium" panose="02020500000000000000" pitchFamily="18" charset="-128"/>
                <a:ea typeface="BIZ UDP明朝 Medium" panose="02020500000000000000" pitchFamily="18" charset="-128"/>
              </a:rPr>
              <a:t>例）　</a:t>
            </a:r>
            <a:endParaRPr lang="en-US" altLang="ja-JP" sz="1200" b="0" i="0" dirty="0">
              <a:solidFill>
                <a:schemeClr val="tx1">
                  <a:lumMod val="75000"/>
                  <a:lumOff val="25000"/>
                </a:schemeClr>
              </a:solidFill>
              <a:effectLst/>
              <a:latin typeface="BIZ UDP明朝 Medium" panose="02020500000000000000" pitchFamily="18" charset="-128"/>
              <a:ea typeface="BIZ UDP明朝 Medium" panose="02020500000000000000" pitchFamily="18" charset="-128"/>
            </a:endParaRPr>
          </a:p>
          <a:p>
            <a:pPr marL="171450" indent="-171450" algn="l" fontAlgn="base">
              <a:lnSpc>
                <a:spcPct val="125000"/>
              </a:lnSpc>
              <a:buFont typeface="Arial" panose="020B0604020202020204" pitchFamily="34" charset="0"/>
              <a:buChar char="•"/>
            </a:pPr>
            <a:r>
              <a:rPr lang="ja-JP" altLang="en-US" sz="1200" b="0" i="0" dirty="0">
                <a:solidFill>
                  <a:schemeClr val="tx1">
                    <a:lumMod val="75000"/>
                    <a:lumOff val="25000"/>
                  </a:schemeClr>
                </a:solidFill>
                <a:effectLst/>
                <a:latin typeface="BIZ UDP明朝 Medium" panose="02020500000000000000" pitchFamily="18" charset="-128"/>
                <a:ea typeface="BIZ UDP明朝 Medium" panose="02020500000000000000" pitchFamily="18" charset="-128"/>
              </a:rPr>
              <a:t>前回と比較して結果はどうか。</a:t>
            </a:r>
            <a:endParaRPr lang="en-US" altLang="ja-JP" sz="1200" b="0" i="0" dirty="0">
              <a:solidFill>
                <a:schemeClr val="tx1">
                  <a:lumMod val="75000"/>
                  <a:lumOff val="25000"/>
                </a:schemeClr>
              </a:solidFill>
              <a:effectLst/>
              <a:latin typeface="BIZ UDP明朝 Medium" panose="02020500000000000000" pitchFamily="18" charset="-128"/>
              <a:ea typeface="BIZ UDP明朝 Medium" panose="02020500000000000000" pitchFamily="18" charset="-128"/>
            </a:endParaRPr>
          </a:p>
          <a:p>
            <a:pPr marL="171450" indent="-171450" algn="l" fontAlgn="base">
              <a:lnSpc>
                <a:spcPct val="125000"/>
              </a:lnSpc>
              <a:buFont typeface="Arial" panose="020B0604020202020204" pitchFamily="34" charset="0"/>
              <a:buChar char="•"/>
            </a:pPr>
            <a:r>
              <a:rPr lang="ja-JP" altLang="en-US" sz="1200" b="0" i="0" dirty="0">
                <a:solidFill>
                  <a:schemeClr val="tx1">
                    <a:lumMod val="75000"/>
                    <a:lumOff val="25000"/>
                  </a:schemeClr>
                </a:solidFill>
                <a:effectLst/>
                <a:latin typeface="BIZ UDP明朝 Medium" panose="02020500000000000000" pitchFamily="18" charset="-128"/>
                <a:ea typeface="BIZ UDP明朝 Medium" panose="02020500000000000000" pitchFamily="18" charset="-128"/>
              </a:rPr>
              <a:t>積極的に取り組んだ項目の結果がどうだったか。　等</a:t>
            </a:r>
            <a:endParaRPr lang="en-US" altLang="ja-JP" sz="1200" b="0" i="0" dirty="0">
              <a:solidFill>
                <a:schemeClr val="tx1">
                  <a:lumMod val="75000"/>
                  <a:lumOff val="25000"/>
                </a:schemeClr>
              </a:solidFill>
              <a:effectLst/>
              <a:latin typeface="BIZ UDP明朝 Medium" panose="02020500000000000000" pitchFamily="18" charset="-128"/>
              <a:ea typeface="BIZ UDP明朝 Medium" panose="02020500000000000000" pitchFamily="18" charset="-128"/>
            </a:endParaRPr>
          </a:p>
        </p:txBody>
      </p:sp>
      <p:sp>
        <p:nvSpPr>
          <p:cNvPr id="2" name="テキスト ボックス 1">
            <a:extLst>
              <a:ext uri="{FF2B5EF4-FFF2-40B4-BE49-F238E27FC236}">
                <a16:creationId xmlns:a16="http://schemas.microsoft.com/office/drawing/2014/main" id="{9B745E33-AC79-D915-7BFE-E339E2F085D8}"/>
              </a:ext>
            </a:extLst>
          </p:cNvPr>
          <p:cNvSpPr txBox="1"/>
          <p:nvPr/>
        </p:nvSpPr>
        <p:spPr>
          <a:xfrm>
            <a:off x="4436116" y="-1"/>
            <a:ext cx="5469884" cy="718685"/>
          </a:xfrm>
          <a:prstGeom prst="rect">
            <a:avLst/>
          </a:prstGeom>
          <a:solidFill>
            <a:srgbClr val="F46442"/>
          </a:solidFill>
        </p:spPr>
        <p:txBody>
          <a:bodyPr wrap="square" rtlCol="0" anchor="t">
            <a:noAutofit/>
          </a:bodyPr>
          <a:lstStyle/>
          <a:p>
            <a:r>
              <a:rPr kumimoji="1" lang="ja-JP" altLang="en-US" sz="1200" b="1" dirty="0">
                <a:solidFill>
                  <a:srgbClr val="FFFF00"/>
                </a:solidFill>
                <a:latin typeface="BIZ UDPゴシック" panose="020B0400000000000000" pitchFamily="50" charset="-128"/>
                <a:ea typeface="BIZ UDPゴシック" panose="020B0400000000000000" pitchFamily="50" charset="-128"/>
              </a:rPr>
              <a:t>ガイド｜作業後、このメモは削除してください</a:t>
            </a:r>
            <a:endParaRPr kumimoji="1" lang="en-US" altLang="ja-JP" sz="1200" b="1" dirty="0">
              <a:solidFill>
                <a:srgbClr val="FFFF00"/>
              </a:solidFill>
              <a:latin typeface="BIZ UDPゴシック" panose="020B0400000000000000" pitchFamily="50" charset="-128"/>
              <a:ea typeface="BIZ UDPゴシック" panose="020B0400000000000000" pitchFamily="50" charset="-128"/>
            </a:endParaRPr>
          </a:p>
          <a:p>
            <a:r>
              <a:rPr kumimoji="1" lang="ja-JP" altLang="en-US" sz="1050" dirty="0">
                <a:solidFill>
                  <a:schemeClr val="bg1"/>
                </a:solidFill>
                <a:latin typeface="BIZ UDPゴシック" panose="020B0400000000000000" pitchFamily="50" charset="-128"/>
                <a:ea typeface="BIZ UDPゴシック" panose="020B0400000000000000" pitchFamily="50" charset="-128"/>
              </a:rPr>
              <a:t>・結果レポート</a:t>
            </a:r>
            <a:r>
              <a:rPr kumimoji="1" lang="en-US" altLang="ja-JP" sz="1050" dirty="0">
                <a:solidFill>
                  <a:schemeClr val="bg1"/>
                </a:solidFill>
                <a:latin typeface="BIZ UDPゴシック" panose="020B0400000000000000" pitchFamily="50" charset="-128"/>
                <a:ea typeface="BIZ UDPゴシック" panose="020B0400000000000000" pitchFamily="50" charset="-128"/>
              </a:rPr>
              <a:t>PDF</a:t>
            </a:r>
            <a:r>
              <a:rPr kumimoji="1" lang="ja-JP" altLang="en-US" sz="1050" dirty="0">
                <a:solidFill>
                  <a:schemeClr val="bg1"/>
                </a:solidFill>
                <a:latin typeface="BIZ UDPゴシック" panose="020B0400000000000000" pitchFamily="50" charset="-128"/>
                <a:ea typeface="BIZ UDPゴシック" panose="020B0400000000000000" pitchFamily="50" charset="-128"/>
              </a:rPr>
              <a:t>「</a:t>
            </a:r>
            <a:r>
              <a:rPr kumimoji="1" lang="zh-TW" altLang="en-US" sz="1050" dirty="0">
                <a:solidFill>
                  <a:schemeClr val="bg1"/>
                </a:solidFill>
                <a:latin typeface="BIZ UDPゴシック" panose="020B0400000000000000" pitchFamily="50" charset="-128"/>
                <a:ea typeface="BIZ UDPゴシック" panose="020B0400000000000000" pitchFamily="50" charset="-128"/>
              </a:rPr>
              <a:t>設問別満⾜度得点⽐較</a:t>
            </a:r>
            <a:r>
              <a:rPr kumimoji="1" lang="ja-JP" altLang="en-US" sz="1050" dirty="0">
                <a:solidFill>
                  <a:schemeClr val="bg1"/>
                </a:solidFill>
                <a:latin typeface="BIZ UDPゴシック" panose="020B0400000000000000" pitchFamily="50" charset="-128"/>
                <a:ea typeface="BIZ UDPゴシック" panose="020B0400000000000000" pitchFamily="50" charset="-128"/>
              </a:rPr>
              <a:t>」内、全体平均得点を参考にご入力ください</a:t>
            </a:r>
            <a:endParaRPr kumimoji="1" lang="en-US" altLang="ja-JP" sz="1050" dirty="0">
              <a:solidFill>
                <a:schemeClr val="bg1"/>
              </a:solidFill>
              <a:latin typeface="BIZ UDPゴシック" panose="020B0400000000000000" pitchFamily="50" charset="-128"/>
              <a:ea typeface="BIZ UDPゴシック" panose="020B0400000000000000" pitchFamily="50" charset="-128"/>
            </a:endParaRPr>
          </a:p>
          <a:p>
            <a:r>
              <a:rPr kumimoji="1" lang="ja-JP" altLang="en-US" sz="1050" dirty="0">
                <a:solidFill>
                  <a:schemeClr val="bg1"/>
                </a:solidFill>
                <a:latin typeface="BIZ UDPゴシック" panose="020B0400000000000000" pitchFamily="50" charset="-128"/>
                <a:ea typeface="BIZ UDPゴシック" panose="020B0400000000000000" pitchFamily="50" charset="-128"/>
              </a:rPr>
              <a:t>・この結果から見えた傾向などをコメント欄にご入力ください</a:t>
            </a:r>
            <a:endParaRPr kumimoji="1" lang="en-US" altLang="ja-JP" sz="1050"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269184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A622EA8C-69BD-3E31-9C1B-81AEEF822AA0}"/>
              </a:ext>
            </a:extLst>
          </p:cNvPr>
          <p:cNvSpPr/>
          <p:nvPr/>
        </p:nvSpPr>
        <p:spPr>
          <a:xfrm>
            <a:off x="659041" y="157616"/>
            <a:ext cx="61913" cy="718685"/>
          </a:xfrm>
          <a:prstGeom prst="roundRect">
            <a:avLst>
              <a:gd name="adj" fmla="val 50000"/>
            </a:avLst>
          </a:prstGeom>
          <a:solidFill>
            <a:srgbClr val="80BA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プレースホルダー 17">
            <a:extLst>
              <a:ext uri="{FF2B5EF4-FFF2-40B4-BE49-F238E27FC236}">
                <a16:creationId xmlns:a16="http://schemas.microsoft.com/office/drawing/2014/main" id="{61F19EE4-E305-BFCE-B987-40A145840D12}"/>
              </a:ext>
            </a:extLst>
          </p:cNvPr>
          <p:cNvSpPr>
            <a:spLocks noGrp="1"/>
          </p:cNvSpPr>
          <p:nvPr>
            <p:ph type="body" sz="quarter" idx="13"/>
          </p:nvPr>
        </p:nvSpPr>
        <p:spPr>
          <a:xfrm>
            <a:off x="771526" y="279113"/>
            <a:ext cx="3486892" cy="597188"/>
          </a:xfrm>
        </p:spPr>
        <p:txBody>
          <a:bodyPr/>
          <a:lstStyle/>
          <a:p>
            <a:r>
              <a:rPr lang="ja-JP" altLang="en-US" dirty="0"/>
              <a:t>集計結果グラフ</a:t>
            </a:r>
          </a:p>
        </p:txBody>
      </p:sp>
      <p:sp>
        <p:nvSpPr>
          <p:cNvPr id="2" name="テキスト ボックス 1">
            <a:extLst>
              <a:ext uri="{FF2B5EF4-FFF2-40B4-BE49-F238E27FC236}">
                <a16:creationId xmlns:a16="http://schemas.microsoft.com/office/drawing/2014/main" id="{9B745E33-AC79-D915-7BFE-E339E2F085D8}"/>
              </a:ext>
            </a:extLst>
          </p:cNvPr>
          <p:cNvSpPr txBox="1"/>
          <p:nvPr/>
        </p:nvSpPr>
        <p:spPr>
          <a:xfrm>
            <a:off x="4436116" y="-1"/>
            <a:ext cx="5469884" cy="796955"/>
          </a:xfrm>
          <a:prstGeom prst="rect">
            <a:avLst/>
          </a:prstGeom>
          <a:solidFill>
            <a:srgbClr val="F46442"/>
          </a:solidFill>
        </p:spPr>
        <p:txBody>
          <a:bodyPr wrap="square" rtlCol="0" anchor="t">
            <a:noAutofit/>
          </a:bodyPr>
          <a:lstStyle/>
          <a:p>
            <a:r>
              <a:rPr kumimoji="1" lang="ja-JP" altLang="en-US" sz="1200" b="1" dirty="0">
                <a:solidFill>
                  <a:srgbClr val="FFFF00"/>
                </a:solidFill>
                <a:latin typeface="BIZ UDPゴシック" panose="020B0400000000000000" pitchFamily="50" charset="-128"/>
                <a:ea typeface="BIZ UDPゴシック" panose="020B0400000000000000" pitchFamily="50" charset="-128"/>
              </a:rPr>
              <a:t>ガイド｜作業後、このメモは削除｜してください</a:t>
            </a:r>
            <a:endParaRPr kumimoji="1" lang="en-US" altLang="ja-JP" sz="1200" b="1" dirty="0">
              <a:solidFill>
                <a:srgbClr val="FFFF00"/>
              </a:solidFill>
              <a:latin typeface="BIZ UDPゴシック" panose="020B0400000000000000" pitchFamily="50" charset="-128"/>
              <a:ea typeface="BIZ UDPゴシック" panose="020B0400000000000000" pitchFamily="50" charset="-128"/>
            </a:endParaRPr>
          </a:p>
          <a:p>
            <a:r>
              <a:rPr kumimoji="1" lang="ja-JP" altLang="en-US" sz="1050" dirty="0">
                <a:solidFill>
                  <a:schemeClr val="bg1"/>
                </a:solidFill>
                <a:latin typeface="BIZ UDPゴシック" panose="020B0400000000000000" pitchFamily="50" charset="-128"/>
                <a:ea typeface="BIZ UDPゴシック" panose="020B0400000000000000" pitchFamily="50" charset="-128"/>
              </a:rPr>
              <a:t>・公表するレポートのページをスクリーンショットし、この資料に貼り付けてください</a:t>
            </a:r>
            <a:endParaRPr kumimoji="1" lang="en-US" altLang="ja-JP" sz="1050" dirty="0">
              <a:solidFill>
                <a:schemeClr val="bg1"/>
              </a:solidFill>
              <a:latin typeface="BIZ UDPゴシック" panose="020B0400000000000000" pitchFamily="50" charset="-128"/>
              <a:ea typeface="BIZ UDPゴシック" panose="020B0400000000000000" pitchFamily="50" charset="-128"/>
            </a:endParaRPr>
          </a:p>
          <a:p>
            <a:r>
              <a:rPr kumimoji="1" lang="ja-JP" altLang="en-US" sz="1000" dirty="0">
                <a:solidFill>
                  <a:schemeClr val="bg1"/>
                </a:solidFill>
                <a:latin typeface="BIZ UDPゴシック" panose="020B0400000000000000" pitchFamily="50" charset="-128"/>
                <a:ea typeface="BIZ UDPゴシック" panose="020B0400000000000000" pitchFamily="50" charset="-128"/>
              </a:rPr>
              <a:t>　┗「集計結果グラフ」ページを複製して、複数ページ抜粋されるのもお勧めです</a:t>
            </a:r>
            <a:endParaRPr kumimoji="1" lang="en-US" altLang="ja-JP" sz="1000" dirty="0">
              <a:solidFill>
                <a:schemeClr val="bg1"/>
              </a:solidFill>
              <a:latin typeface="BIZ UDPゴシック" panose="020B0400000000000000" pitchFamily="50" charset="-128"/>
              <a:ea typeface="BIZ UDPゴシック" panose="020B0400000000000000" pitchFamily="50" charset="-128"/>
            </a:endParaRPr>
          </a:p>
          <a:p>
            <a:r>
              <a:rPr kumimoji="1" lang="ja-JP" altLang="en-US" sz="1050" dirty="0">
                <a:solidFill>
                  <a:schemeClr val="bg1"/>
                </a:solidFill>
                <a:latin typeface="BIZ UDPゴシック" panose="020B0400000000000000" pitchFamily="50" charset="-128"/>
                <a:ea typeface="BIZ UDPゴシック" panose="020B0400000000000000" pitchFamily="50" charset="-128"/>
              </a:rPr>
              <a:t>・貼り付けたレポートページで読み取れる傾向などをコメント欄に入力してください</a:t>
            </a:r>
            <a:endParaRPr kumimoji="1" lang="en-US" altLang="ja-JP" sz="1050" dirty="0">
              <a:solidFill>
                <a:schemeClr val="bg1"/>
              </a:solidFill>
              <a:latin typeface="BIZ UDPゴシック" panose="020B0400000000000000" pitchFamily="50" charset="-128"/>
              <a:ea typeface="BIZ UDPゴシック" panose="020B0400000000000000" pitchFamily="50" charset="-128"/>
            </a:endParaRPr>
          </a:p>
          <a:p>
            <a:endParaRPr kumimoji="1" lang="en-US" altLang="ja-JP" sz="1050" dirty="0">
              <a:solidFill>
                <a:schemeClr val="bg1"/>
              </a:solidFill>
              <a:latin typeface="BIZ UDPゴシック" panose="020B0400000000000000" pitchFamily="50" charset="-128"/>
              <a:ea typeface="BIZ UDPゴシック" panose="020B0400000000000000" pitchFamily="50" charset="-128"/>
            </a:endParaRPr>
          </a:p>
        </p:txBody>
      </p:sp>
      <p:sp>
        <p:nvSpPr>
          <p:cNvPr id="18" name="四角形: 角を丸くする 17">
            <a:extLst>
              <a:ext uri="{FF2B5EF4-FFF2-40B4-BE49-F238E27FC236}">
                <a16:creationId xmlns:a16="http://schemas.microsoft.com/office/drawing/2014/main" id="{9A0628F6-E862-87F0-605F-45766D325E5E}"/>
              </a:ext>
            </a:extLst>
          </p:cNvPr>
          <p:cNvSpPr/>
          <p:nvPr/>
        </p:nvSpPr>
        <p:spPr>
          <a:xfrm>
            <a:off x="6073628" y="1251642"/>
            <a:ext cx="3338820" cy="4910146"/>
          </a:xfrm>
          <a:prstGeom prst="roundRect">
            <a:avLst/>
          </a:prstGeom>
          <a:solidFill>
            <a:srgbClr val="D1EFEB"/>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800" b="1" dirty="0">
              <a:solidFill>
                <a:schemeClr val="bg1"/>
              </a:solidFill>
              <a:latin typeface="小塚ゴシック Pro B" panose="020B0800000000000000" pitchFamily="34" charset="-128"/>
              <a:ea typeface="小塚ゴシック Pro B" panose="020B0800000000000000" pitchFamily="34" charset="-128"/>
            </a:endParaRPr>
          </a:p>
        </p:txBody>
      </p:sp>
      <p:sp>
        <p:nvSpPr>
          <p:cNvPr id="19" name="テキスト ボックス 18">
            <a:extLst>
              <a:ext uri="{FF2B5EF4-FFF2-40B4-BE49-F238E27FC236}">
                <a16:creationId xmlns:a16="http://schemas.microsoft.com/office/drawing/2014/main" id="{32EE29AB-FF01-34F8-9FEB-7DA94663F954}"/>
              </a:ext>
            </a:extLst>
          </p:cNvPr>
          <p:cNvSpPr txBox="1"/>
          <p:nvPr/>
        </p:nvSpPr>
        <p:spPr>
          <a:xfrm>
            <a:off x="6184592" y="2020528"/>
            <a:ext cx="3116891" cy="1560171"/>
          </a:xfrm>
          <a:prstGeom prst="rect">
            <a:avLst/>
          </a:prstGeom>
          <a:noFill/>
        </p:spPr>
        <p:txBody>
          <a:bodyPr wrap="square">
            <a:spAutoFit/>
          </a:bodyPr>
          <a:lstStyle/>
          <a:p>
            <a:pPr algn="l" fontAlgn="base">
              <a:lnSpc>
                <a:spcPct val="125000"/>
              </a:lnSpc>
            </a:pPr>
            <a:r>
              <a:rPr lang="ja-JP" altLang="en-US" sz="1200" b="0" i="0" dirty="0">
                <a:solidFill>
                  <a:schemeClr val="tx1">
                    <a:lumMod val="75000"/>
                    <a:lumOff val="25000"/>
                  </a:schemeClr>
                </a:solidFill>
                <a:effectLst/>
                <a:latin typeface="BIZ UDP明朝 Medium" panose="02020500000000000000" pitchFamily="18" charset="-128"/>
                <a:ea typeface="BIZ UDP明朝 Medium" panose="02020500000000000000" pitchFamily="18" charset="-128"/>
              </a:rPr>
              <a:t>補足コメントの記載にご活用ください。</a:t>
            </a:r>
            <a:endParaRPr lang="en-US" altLang="ja-JP" sz="1200" b="0" i="0" dirty="0">
              <a:solidFill>
                <a:schemeClr val="tx1">
                  <a:lumMod val="75000"/>
                  <a:lumOff val="25000"/>
                </a:schemeClr>
              </a:solidFill>
              <a:effectLst/>
              <a:latin typeface="BIZ UDP明朝 Medium" panose="02020500000000000000" pitchFamily="18" charset="-128"/>
              <a:ea typeface="BIZ UDP明朝 Medium" panose="02020500000000000000" pitchFamily="18" charset="-128"/>
            </a:endParaRPr>
          </a:p>
          <a:p>
            <a:pPr algn="l" fontAlgn="base">
              <a:lnSpc>
                <a:spcPct val="125000"/>
              </a:lnSpc>
            </a:pPr>
            <a:endParaRPr lang="en-US" altLang="ja-JP" sz="1100" dirty="0">
              <a:solidFill>
                <a:schemeClr val="tx1">
                  <a:lumMod val="75000"/>
                  <a:lumOff val="25000"/>
                </a:schemeClr>
              </a:solidFill>
              <a:latin typeface="BIZ UDP明朝 Medium" panose="02020500000000000000" pitchFamily="18" charset="-128"/>
              <a:ea typeface="BIZ UDP明朝 Medium" panose="02020500000000000000" pitchFamily="18" charset="-128"/>
            </a:endParaRPr>
          </a:p>
          <a:p>
            <a:pPr algn="l" fontAlgn="base">
              <a:lnSpc>
                <a:spcPct val="125000"/>
              </a:lnSpc>
            </a:pPr>
            <a:r>
              <a:rPr lang="ja-JP" altLang="en-US" sz="1100" b="0" i="0" dirty="0">
                <a:solidFill>
                  <a:schemeClr val="tx1">
                    <a:lumMod val="75000"/>
                    <a:lumOff val="25000"/>
                  </a:schemeClr>
                </a:solidFill>
                <a:effectLst/>
                <a:latin typeface="BIZ UDP明朝 Medium" panose="02020500000000000000" pitchFamily="18" charset="-128"/>
                <a:ea typeface="BIZ UDP明朝 Medium" panose="02020500000000000000" pitchFamily="18" charset="-128"/>
              </a:rPr>
              <a:t>例）　</a:t>
            </a:r>
            <a:endParaRPr lang="en-US" altLang="ja-JP" sz="1100" b="0" i="0" dirty="0">
              <a:solidFill>
                <a:schemeClr val="tx1">
                  <a:lumMod val="75000"/>
                  <a:lumOff val="25000"/>
                </a:schemeClr>
              </a:solidFill>
              <a:effectLst/>
              <a:latin typeface="BIZ UDP明朝 Medium" panose="02020500000000000000" pitchFamily="18" charset="-128"/>
              <a:ea typeface="BIZ UDP明朝 Medium" panose="02020500000000000000" pitchFamily="18" charset="-128"/>
            </a:endParaRPr>
          </a:p>
          <a:p>
            <a:pPr marL="171450" indent="-171450" algn="l" fontAlgn="base">
              <a:lnSpc>
                <a:spcPct val="125000"/>
              </a:lnSpc>
              <a:buFont typeface="Arial" panose="020B0604020202020204" pitchFamily="34" charset="0"/>
              <a:buChar char="•"/>
            </a:pPr>
            <a:r>
              <a:rPr lang="ja-JP" altLang="en-US" sz="1100" b="0" i="0" dirty="0">
                <a:solidFill>
                  <a:schemeClr val="tx1">
                    <a:lumMod val="75000"/>
                    <a:lumOff val="25000"/>
                  </a:schemeClr>
                </a:solidFill>
                <a:effectLst/>
                <a:latin typeface="BIZ UDP明朝 Medium" panose="02020500000000000000" pitchFamily="18" charset="-128"/>
                <a:ea typeface="BIZ UDP明朝 Medium" panose="02020500000000000000" pitchFamily="18" charset="-128"/>
              </a:rPr>
              <a:t>●●関連の設問には〇割以上が満足している。</a:t>
            </a:r>
            <a:endParaRPr lang="en-US" altLang="ja-JP" sz="1100" b="0" i="0" dirty="0">
              <a:solidFill>
                <a:schemeClr val="tx1">
                  <a:lumMod val="75000"/>
                  <a:lumOff val="25000"/>
                </a:schemeClr>
              </a:solidFill>
              <a:effectLst/>
              <a:latin typeface="BIZ UDP明朝 Medium" panose="02020500000000000000" pitchFamily="18" charset="-128"/>
              <a:ea typeface="BIZ UDP明朝 Medium" panose="02020500000000000000" pitchFamily="18" charset="-128"/>
            </a:endParaRPr>
          </a:p>
          <a:p>
            <a:pPr marL="171450" indent="-171450" algn="l" fontAlgn="base">
              <a:lnSpc>
                <a:spcPct val="125000"/>
              </a:lnSpc>
              <a:buFont typeface="Arial" panose="020B0604020202020204" pitchFamily="34" charset="0"/>
              <a:buChar char="•"/>
            </a:pPr>
            <a:r>
              <a:rPr lang="ja-JP" altLang="en-US" sz="1100" b="0" i="0" dirty="0">
                <a:solidFill>
                  <a:schemeClr val="tx1">
                    <a:lumMod val="75000"/>
                    <a:lumOff val="25000"/>
                  </a:schemeClr>
                </a:solidFill>
                <a:effectLst/>
                <a:latin typeface="BIZ UDP明朝 Medium" panose="02020500000000000000" pitchFamily="18" charset="-128"/>
                <a:ea typeface="BIZ UDP明朝 Medium" panose="02020500000000000000" pitchFamily="18" charset="-128"/>
              </a:rPr>
              <a:t>この設問の平均得点は標準的だが、回答者は「とてもそう思う」と「思わない」の二極化している。　等</a:t>
            </a:r>
            <a:endParaRPr lang="en-US" altLang="ja-JP" sz="1100" b="0" i="0" dirty="0">
              <a:solidFill>
                <a:schemeClr val="tx1">
                  <a:lumMod val="75000"/>
                  <a:lumOff val="25000"/>
                </a:schemeClr>
              </a:solidFill>
              <a:effectLst/>
              <a:latin typeface="BIZ UDP明朝 Medium" panose="02020500000000000000" pitchFamily="18" charset="-128"/>
              <a:ea typeface="BIZ UDP明朝 Medium" panose="02020500000000000000" pitchFamily="18" charset="-128"/>
            </a:endParaRPr>
          </a:p>
        </p:txBody>
      </p:sp>
      <p:pic>
        <p:nvPicPr>
          <p:cNvPr id="24" name="図 23">
            <a:extLst>
              <a:ext uri="{FF2B5EF4-FFF2-40B4-BE49-F238E27FC236}">
                <a16:creationId xmlns:a16="http://schemas.microsoft.com/office/drawing/2014/main" id="{5E1C69A7-A4DF-20BE-24AA-12721FD6F631}"/>
              </a:ext>
            </a:extLst>
          </p:cNvPr>
          <p:cNvPicPr>
            <a:picLocks noChangeAspect="1"/>
          </p:cNvPicPr>
          <p:nvPr/>
        </p:nvPicPr>
        <p:blipFill>
          <a:blip r:embed="rId2"/>
          <a:stretch>
            <a:fillRect/>
          </a:stretch>
        </p:blipFill>
        <p:spPr>
          <a:xfrm>
            <a:off x="544076" y="957180"/>
            <a:ext cx="5529551" cy="5499069"/>
          </a:xfrm>
          <a:prstGeom prst="rect">
            <a:avLst/>
          </a:prstGeom>
        </p:spPr>
      </p:pic>
    </p:spTree>
    <p:extLst>
      <p:ext uri="{BB962C8B-B14F-4D97-AF65-F5344CB8AC3E}">
        <p14:creationId xmlns:p14="http://schemas.microsoft.com/office/powerpoint/2010/main" val="4036971052"/>
      </p:ext>
    </p:extLst>
  </p:cSld>
  <p:clrMapOvr>
    <a:masterClrMapping/>
  </p:clrMapOvr>
</p:sld>
</file>

<file path=ppt/theme/theme1.xml><?xml version="1.0" encoding="utf-8"?>
<a:theme xmlns:a="http://schemas.openxmlformats.org/drawingml/2006/main" name="メトロポリタン">
  <a:themeElements>
    <a:clrScheme name="メトロポリタン">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メトロポリタン">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メトロポリタン">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37e92e5-cec5-4e20-80cc-7cafaf65d483" xsi:nil="true"/>
    <lcf76f155ced4ddcb4097134ff3c332f xmlns="56372b8a-3b82-473c-858e-35f98bce6e40">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5AFB07C153545F4A9CF88FFD5A19FFE1" ma:contentTypeVersion="11" ma:contentTypeDescription="新しいドキュメントを作成します。" ma:contentTypeScope="" ma:versionID="4a2ad666df742d437306216b421fc213">
  <xsd:schema xmlns:xsd="http://www.w3.org/2001/XMLSchema" xmlns:xs="http://www.w3.org/2001/XMLSchema" xmlns:p="http://schemas.microsoft.com/office/2006/metadata/properties" xmlns:ns2="56372b8a-3b82-473c-858e-35f98bce6e40" xmlns:ns3="e37e92e5-cec5-4e20-80cc-7cafaf65d483" targetNamespace="http://schemas.microsoft.com/office/2006/metadata/properties" ma:root="true" ma:fieldsID="11638ad1bfd86f37e570b63292295b96" ns2:_="" ns3:_="">
    <xsd:import namespace="56372b8a-3b82-473c-858e-35f98bce6e40"/>
    <xsd:import namespace="e37e92e5-cec5-4e20-80cc-7cafaf65d48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372b8a-3b82-473c-858e-35f98bce6e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画像タグ" ma:readOnly="false" ma:fieldId="{5cf76f15-5ced-4ddc-b409-7134ff3c332f}" ma:taxonomyMulti="true" ma:sspId="c03046d7-7599-45b4-b9ab-b25bd53ae80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37e92e5-cec5-4e20-80cc-7cafaf65d483"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9451bd2a-fcc2-41f1-a5f0-856629740d67}" ma:internalName="TaxCatchAll" ma:showField="CatchAllData" ma:web="e37e92e5-cec5-4e20-80cc-7cafaf65d48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E3D1EC0-062B-4203-A7BA-88D0A1C1F29B}">
  <ds:schemaRefs>
    <ds:schemaRef ds:uri="e37e92e5-cec5-4e20-80cc-7cafaf65d483"/>
    <ds:schemaRef ds:uri="http://schemas.microsoft.com/office/2006/documentManagement/types"/>
    <ds:schemaRef ds:uri="http://schemas.microsoft.com/office/2006/metadata/properties"/>
    <ds:schemaRef ds:uri="http://purl.org/dc/elements/1.1/"/>
    <ds:schemaRef ds:uri="50869adc-0d8b-498f-aaab-bcfdd67e16f7"/>
    <ds:schemaRef ds:uri="http://schemas.openxmlformats.org/package/2006/metadata/core-properties"/>
    <ds:schemaRef ds:uri="http://purl.org/dc/terms/"/>
    <ds:schemaRef ds:uri="http://schemas.microsoft.com/office/infopath/2007/PartnerControls"/>
    <ds:schemaRef ds:uri="52aa07ac-080c-4a5c-b69d-73e2cb099cab"/>
    <ds:schemaRef ds:uri="http://www.w3.org/XML/1998/namespace"/>
    <ds:schemaRef ds:uri="http://purl.org/dc/dcmitype/"/>
  </ds:schemaRefs>
</ds:datastoreItem>
</file>

<file path=customXml/itemProps2.xml><?xml version="1.0" encoding="utf-8"?>
<ds:datastoreItem xmlns:ds="http://schemas.openxmlformats.org/officeDocument/2006/customXml" ds:itemID="{52B546D4-2A7B-4B4A-BEFB-4F6377044E85}">
  <ds:schemaRefs>
    <ds:schemaRef ds:uri="http://schemas.microsoft.com/sharepoint/v3/contenttype/forms"/>
  </ds:schemaRefs>
</ds:datastoreItem>
</file>

<file path=customXml/itemProps3.xml><?xml version="1.0" encoding="utf-8"?>
<ds:datastoreItem xmlns:ds="http://schemas.openxmlformats.org/officeDocument/2006/customXml" ds:itemID="{D005A7A3-D29B-4184-B37F-4304C2931606}"/>
</file>

<file path=docProps/app.xml><?xml version="1.0" encoding="utf-8"?>
<Properties xmlns="http://schemas.openxmlformats.org/officeDocument/2006/extended-properties" xmlns:vt="http://schemas.openxmlformats.org/officeDocument/2006/docPropsVTypes">
  <Template>TM03457491[[fn=メトロポリタン]]</Template>
  <TotalTime>0</TotalTime>
  <Words>1651</Words>
  <Application>Microsoft Office PowerPoint</Application>
  <PresentationFormat>A4 210 x 297 mm</PresentationFormat>
  <Paragraphs>112</Paragraphs>
  <Slides>7</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7</vt:i4>
      </vt:variant>
    </vt:vector>
  </HeadingPairs>
  <TitlesOfParts>
    <vt:vector size="15" baseType="lpstr">
      <vt:lpstr>BIZ UDPゴシック</vt:lpstr>
      <vt:lpstr>BIZ UDP明朝 Medium</vt:lpstr>
      <vt:lpstr>メイリオ</vt:lpstr>
      <vt:lpstr>小塚ゴシック Pro B</vt:lpstr>
      <vt:lpstr>游ゴシック</vt:lpstr>
      <vt:lpstr>Arial</vt:lpstr>
      <vt:lpstr>Calibri Light</vt:lpstr>
      <vt:lpstr>メトロポリタン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2021-03-02T06:14:46Z</dcterms:created>
  <dcterms:modified xsi:type="dcterms:W3CDTF">2023-02-20T02:34:37Z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0x0101005AFB07C153545F4A9CF88FFD5A19FFE1</vt:lpwstr>
  </property>
  <property fmtid="{D5CDD505-2E9C-101B-9397-08002B2CF9AE}" pid="3" name="MediaServiceImageTags">
    <vt:lpwstr/>
  </property>
</Properties>
</file>